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56" r:id="rId3"/>
    <p:sldId id="273" r:id="rId4"/>
    <p:sldId id="274" r:id="rId5"/>
    <p:sldId id="275" r:id="rId6"/>
    <p:sldId id="257" r:id="rId7"/>
    <p:sldId id="279" r:id="rId8"/>
    <p:sldId id="278" r:id="rId9"/>
    <p:sldId id="277" r:id="rId10"/>
    <p:sldId id="258" r:id="rId11"/>
    <p:sldId id="282" r:id="rId12"/>
    <p:sldId id="281" r:id="rId13"/>
    <p:sldId id="280" r:id="rId14"/>
    <p:sldId id="259" r:id="rId15"/>
    <p:sldId id="283" r:id="rId16"/>
    <p:sldId id="284" r:id="rId17"/>
    <p:sldId id="285" r:id="rId18"/>
    <p:sldId id="260" r:id="rId19"/>
    <p:sldId id="287" r:id="rId20"/>
    <p:sldId id="288" r:id="rId21"/>
    <p:sldId id="286" r:id="rId22"/>
    <p:sldId id="261" r:id="rId23"/>
    <p:sldId id="291" r:id="rId24"/>
    <p:sldId id="290" r:id="rId25"/>
    <p:sldId id="289" r:id="rId26"/>
    <p:sldId id="262" r:id="rId27"/>
    <p:sldId id="292" r:id="rId28"/>
    <p:sldId id="293" r:id="rId29"/>
    <p:sldId id="294" r:id="rId30"/>
    <p:sldId id="267" r:id="rId31"/>
    <p:sldId id="296" r:id="rId32"/>
    <p:sldId id="297" r:id="rId33"/>
    <p:sldId id="295" r:id="rId34"/>
    <p:sldId id="266" r:id="rId35"/>
    <p:sldId id="299" r:id="rId36"/>
    <p:sldId id="300" r:id="rId37"/>
    <p:sldId id="298" r:id="rId38"/>
    <p:sldId id="265" r:id="rId39"/>
    <p:sldId id="301" r:id="rId40"/>
    <p:sldId id="302" r:id="rId41"/>
    <p:sldId id="303" r:id="rId42"/>
    <p:sldId id="264" r:id="rId43"/>
    <p:sldId id="304" r:id="rId44"/>
    <p:sldId id="305" r:id="rId45"/>
    <p:sldId id="306" r:id="rId46"/>
    <p:sldId id="263" r:id="rId47"/>
    <p:sldId id="307" r:id="rId48"/>
    <p:sldId id="308" r:id="rId49"/>
    <p:sldId id="309" r:id="rId50"/>
    <p:sldId id="268" r:id="rId51"/>
    <p:sldId id="310" r:id="rId52"/>
    <p:sldId id="311" r:id="rId53"/>
    <p:sldId id="312" r:id="rId54"/>
    <p:sldId id="269" r:id="rId55"/>
    <p:sldId id="315" r:id="rId56"/>
    <p:sldId id="314" r:id="rId57"/>
    <p:sldId id="313" r:id="rId58"/>
    <p:sldId id="270" r:id="rId59"/>
    <p:sldId id="318" r:id="rId60"/>
    <p:sldId id="317" r:id="rId61"/>
    <p:sldId id="31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377" autoAdjust="0"/>
  </p:normalViewPr>
  <p:slideViewPr>
    <p:cSldViewPr snapToGrid="0">
      <p:cViewPr varScale="1">
        <p:scale>
          <a:sx n="104" d="100"/>
          <a:sy n="104" d="100"/>
        </p:scale>
        <p:origin x="13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419E3-E4C4-ADFD-6FFD-CD764D460D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74FE58-F6C2-9187-B500-C353BB765E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54D5F2-2821-ABA1-6B43-36DE37B0EE11}"/>
              </a:ext>
            </a:extLst>
          </p:cNvPr>
          <p:cNvSpPr>
            <a:spLocks noGrp="1"/>
          </p:cNvSpPr>
          <p:nvPr>
            <p:ph type="dt" sz="half" idx="10"/>
          </p:nvPr>
        </p:nvSpPr>
        <p:spPr/>
        <p:txBody>
          <a:bodyPr/>
          <a:lstStyle/>
          <a:p>
            <a:fld id="{1CEBBF0B-5D52-4AA9-AF3A-F4E74F2EDB32}" type="datetimeFigureOut">
              <a:rPr lang="en-US" smtClean="0"/>
              <a:t>10/28/2023</a:t>
            </a:fld>
            <a:endParaRPr lang="en-US"/>
          </a:p>
        </p:txBody>
      </p:sp>
      <p:sp>
        <p:nvSpPr>
          <p:cNvPr id="5" name="Footer Placeholder 4">
            <a:extLst>
              <a:ext uri="{FF2B5EF4-FFF2-40B4-BE49-F238E27FC236}">
                <a16:creationId xmlns:a16="http://schemas.microsoft.com/office/drawing/2014/main" id="{6F8209B3-B5F5-9FA1-FF66-7B3F4E234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8466EE-85D5-1FC2-CD31-0D2F796272A4}"/>
              </a:ext>
            </a:extLst>
          </p:cNvPr>
          <p:cNvSpPr>
            <a:spLocks noGrp="1"/>
          </p:cNvSpPr>
          <p:nvPr>
            <p:ph type="sldNum" sz="quarter" idx="12"/>
          </p:nvPr>
        </p:nvSpPr>
        <p:spPr/>
        <p:txBody>
          <a:bodyPr/>
          <a:lstStyle/>
          <a:p>
            <a:fld id="{640D1B9F-4CF1-47C1-A03F-278FAC9B5294}" type="slidenum">
              <a:rPr lang="en-US" smtClean="0"/>
              <a:t>‹#›</a:t>
            </a:fld>
            <a:endParaRPr lang="en-US"/>
          </a:p>
        </p:txBody>
      </p:sp>
    </p:spTree>
    <p:extLst>
      <p:ext uri="{BB962C8B-B14F-4D97-AF65-F5344CB8AC3E}">
        <p14:creationId xmlns:p14="http://schemas.microsoft.com/office/powerpoint/2010/main" val="1592790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F0E51-59DD-474D-8214-4E9E77A4CB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79E6ED-55B8-A6B3-A6BC-7BAAE13048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99B58A-6C41-9E15-9692-A045F5C9073A}"/>
              </a:ext>
            </a:extLst>
          </p:cNvPr>
          <p:cNvSpPr>
            <a:spLocks noGrp="1"/>
          </p:cNvSpPr>
          <p:nvPr>
            <p:ph type="dt" sz="half" idx="10"/>
          </p:nvPr>
        </p:nvSpPr>
        <p:spPr/>
        <p:txBody>
          <a:bodyPr/>
          <a:lstStyle/>
          <a:p>
            <a:fld id="{1CEBBF0B-5D52-4AA9-AF3A-F4E74F2EDB32}" type="datetimeFigureOut">
              <a:rPr lang="en-US" smtClean="0"/>
              <a:t>10/28/2023</a:t>
            </a:fld>
            <a:endParaRPr lang="en-US"/>
          </a:p>
        </p:txBody>
      </p:sp>
      <p:sp>
        <p:nvSpPr>
          <p:cNvPr id="5" name="Footer Placeholder 4">
            <a:extLst>
              <a:ext uri="{FF2B5EF4-FFF2-40B4-BE49-F238E27FC236}">
                <a16:creationId xmlns:a16="http://schemas.microsoft.com/office/drawing/2014/main" id="{6EB5A71A-C6BD-38A8-0031-8EE97D59E2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149EAF-B779-E667-E362-4CDE79EE3198}"/>
              </a:ext>
            </a:extLst>
          </p:cNvPr>
          <p:cNvSpPr>
            <a:spLocks noGrp="1"/>
          </p:cNvSpPr>
          <p:nvPr>
            <p:ph type="sldNum" sz="quarter" idx="12"/>
          </p:nvPr>
        </p:nvSpPr>
        <p:spPr/>
        <p:txBody>
          <a:bodyPr/>
          <a:lstStyle/>
          <a:p>
            <a:fld id="{640D1B9F-4CF1-47C1-A03F-278FAC9B5294}" type="slidenum">
              <a:rPr lang="en-US" smtClean="0"/>
              <a:t>‹#›</a:t>
            </a:fld>
            <a:endParaRPr lang="en-US"/>
          </a:p>
        </p:txBody>
      </p:sp>
    </p:spTree>
    <p:extLst>
      <p:ext uri="{BB962C8B-B14F-4D97-AF65-F5344CB8AC3E}">
        <p14:creationId xmlns:p14="http://schemas.microsoft.com/office/powerpoint/2010/main" val="1448928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45ADB2-02C1-D741-9A3B-E5B9A211FF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A155A7-0173-2E01-911C-E0D5A84BD1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4D543F-FF26-5CB0-2739-79A855FD4DCD}"/>
              </a:ext>
            </a:extLst>
          </p:cNvPr>
          <p:cNvSpPr>
            <a:spLocks noGrp="1"/>
          </p:cNvSpPr>
          <p:nvPr>
            <p:ph type="dt" sz="half" idx="10"/>
          </p:nvPr>
        </p:nvSpPr>
        <p:spPr/>
        <p:txBody>
          <a:bodyPr/>
          <a:lstStyle/>
          <a:p>
            <a:fld id="{1CEBBF0B-5D52-4AA9-AF3A-F4E74F2EDB32}" type="datetimeFigureOut">
              <a:rPr lang="en-US" smtClean="0"/>
              <a:t>10/28/2023</a:t>
            </a:fld>
            <a:endParaRPr lang="en-US"/>
          </a:p>
        </p:txBody>
      </p:sp>
      <p:sp>
        <p:nvSpPr>
          <p:cNvPr id="5" name="Footer Placeholder 4">
            <a:extLst>
              <a:ext uri="{FF2B5EF4-FFF2-40B4-BE49-F238E27FC236}">
                <a16:creationId xmlns:a16="http://schemas.microsoft.com/office/drawing/2014/main" id="{A22CC196-1FDF-69B3-62B4-D22B74118D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170333-047F-8977-AA17-28880EDC5F8B}"/>
              </a:ext>
            </a:extLst>
          </p:cNvPr>
          <p:cNvSpPr>
            <a:spLocks noGrp="1"/>
          </p:cNvSpPr>
          <p:nvPr>
            <p:ph type="sldNum" sz="quarter" idx="12"/>
          </p:nvPr>
        </p:nvSpPr>
        <p:spPr/>
        <p:txBody>
          <a:bodyPr/>
          <a:lstStyle/>
          <a:p>
            <a:fld id="{640D1B9F-4CF1-47C1-A03F-278FAC9B5294}" type="slidenum">
              <a:rPr lang="en-US" smtClean="0"/>
              <a:t>‹#›</a:t>
            </a:fld>
            <a:endParaRPr lang="en-US"/>
          </a:p>
        </p:txBody>
      </p:sp>
    </p:spTree>
    <p:extLst>
      <p:ext uri="{BB962C8B-B14F-4D97-AF65-F5344CB8AC3E}">
        <p14:creationId xmlns:p14="http://schemas.microsoft.com/office/powerpoint/2010/main" val="450634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DEEF2-3047-D2E6-6DC3-1B31CFA2E1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316C8E-18A7-1B0D-27EE-49EA6EFE8E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F1927F-22EC-1008-203F-5AA88954F479}"/>
              </a:ext>
            </a:extLst>
          </p:cNvPr>
          <p:cNvSpPr>
            <a:spLocks noGrp="1"/>
          </p:cNvSpPr>
          <p:nvPr>
            <p:ph type="dt" sz="half" idx="10"/>
          </p:nvPr>
        </p:nvSpPr>
        <p:spPr/>
        <p:txBody>
          <a:bodyPr/>
          <a:lstStyle/>
          <a:p>
            <a:fld id="{1CEBBF0B-5D52-4AA9-AF3A-F4E74F2EDB32}" type="datetimeFigureOut">
              <a:rPr lang="en-US" smtClean="0"/>
              <a:t>10/28/2023</a:t>
            </a:fld>
            <a:endParaRPr lang="en-US"/>
          </a:p>
        </p:txBody>
      </p:sp>
      <p:sp>
        <p:nvSpPr>
          <p:cNvPr id="5" name="Footer Placeholder 4">
            <a:extLst>
              <a:ext uri="{FF2B5EF4-FFF2-40B4-BE49-F238E27FC236}">
                <a16:creationId xmlns:a16="http://schemas.microsoft.com/office/drawing/2014/main" id="{89E141C9-C8D0-7334-6BD3-2F44A4CB71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3D22BD-FC65-1FE9-0DA5-AA5A98258903}"/>
              </a:ext>
            </a:extLst>
          </p:cNvPr>
          <p:cNvSpPr>
            <a:spLocks noGrp="1"/>
          </p:cNvSpPr>
          <p:nvPr>
            <p:ph type="sldNum" sz="quarter" idx="12"/>
          </p:nvPr>
        </p:nvSpPr>
        <p:spPr/>
        <p:txBody>
          <a:bodyPr/>
          <a:lstStyle/>
          <a:p>
            <a:fld id="{640D1B9F-4CF1-47C1-A03F-278FAC9B5294}" type="slidenum">
              <a:rPr lang="en-US" smtClean="0"/>
              <a:t>‹#›</a:t>
            </a:fld>
            <a:endParaRPr lang="en-US"/>
          </a:p>
        </p:txBody>
      </p:sp>
    </p:spTree>
    <p:extLst>
      <p:ext uri="{BB962C8B-B14F-4D97-AF65-F5344CB8AC3E}">
        <p14:creationId xmlns:p14="http://schemas.microsoft.com/office/powerpoint/2010/main" val="2579957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8DD98-BE01-23A7-A36B-BBA00C71E7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BE512E-6B9F-B8B7-344A-14B90936D0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CA888D-BD28-4A8A-CD6B-41CB3323A422}"/>
              </a:ext>
            </a:extLst>
          </p:cNvPr>
          <p:cNvSpPr>
            <a:spLocks noGrp="1"/>
          </p:cNvSpPr>
          <p:nvPr>
            <p:ph type="dt" sz="half" idx="10"/>
          </p:nvPr>
        </p:nvSpPr>
        <p:spPr/>
        <p:txBody>
          <a:bodyPr/>
          <a:lstStyle/>
          <a:p>
            <a:fld id="{1CEBBF0B-5D52-4AA9-AF3A-F4E74F2EDB32}" type="datetimeFigureOut">
              <a:rPr lang="en-US" smtClean="0"/>
              <a:t>10/28/2023</a:t>
            </a:fld>
            <a:endParaRPr lang="en-US"/>
          </a:p>
        </p:txBody>
      </p:sp>
      <p:sp>
        <p:nvSpPr>
          <p:cNvPr id="5" name="Footer Placeholder 4">
            <a:extLst>
              <a:ext uri="{FF2B5EF4-FFF2-40B4-BE49-F238E27FC236}">
                <a16:creationId xmlns:a16="http://schemas.microsoft.com/office/drawing/2014/main" id="{3E497A2D-0F15-2524-59A5-5BB9979303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DB5077-9233-C230-0A4C-0170DA952B7D}"/>
              </a:ext>
            </a:extLst>
          </p:cNvPr>
          <p:cNvSpPr>
            <a:spLocks noGrp="1"/>
          </p:cNvSpPr>
          <p:nvPr>
            <p:ph type="sldNum" sz="quarter" idx="12"/>
          </p:nvPr>
        </p:nvSpPr>
        <p:spPr/>
        <p:txBody>
          <a:bodyPr/>
          <a:lstStyle/>
          <a:p>
            <a:fld id="{640D1B9F-4CF1-47C1-A03F-278FAC9B5294}" type="slidenum">
              <a:rPr lang="en-US" smtClean="0"/>
              <a:t>‹#›</a:t>
            </a:fld>
            <a:endParaRPr lang="en-US"/>
          </a:p>
        </p:txBody>
      </p:sp>
    </p:spTree>
    <p:extLst>
      <p:ext uri="{BB962C8B-B14F-4D97-AF65-F5344CB8AC3E}">
        <p14:creationId xmlns:p14="http://schemas.microsoft.com/office/powerpoint/2010/main" val="1305973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58C2F-58C3-8B0C-757C-D416E20E60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6F5F2C-67BA-05A3-54FD-63E3D7CFA2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73F2A8-CC5F-B98A-F893-34AA38368D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B5197E-E0FC-13AD-EC05-44C579598A85}"/>
              </a:ext>
            </a:extLst>
          </p:cNvPr>
          <p:cNvSpPr>
            <a:spLocks noGrp="1"/>
          </p:cNvSpPr>
          <p:nvPr>
            <p:ph type="dt" sz="half" idx="10"/>
          </p:nvPr>
        </p:nvSpPr>
        <p:spPr/>
        <p:txBody>
          <a:bodyPr/>
          <a:lstStyle/>
          <a:p>
            <a:fld id="{1CEBBF0B-5D52-4AA9-AF3A-F4E74F2EDB32}" type="datetimeFigureOut">
              <a:rPr lang="en-US" smtClean="0"/>
              <a:t>10/28/2023</a:t>
            </a:fld>
            <a:endParaRPr lang="en-US"/>
          </a:p>
        </p:txBody>
      </p:sp>
      <p:sp>
        <p:nvSpPr>
          <p:cNvPr id="6" name="Footer Placeholder 5">
            <a:extLst>
              <a:ext uri="{FF2B5EF4-FFF2-40B4-BE49-F238E27FC236}">
                <a16:creationId xmlns:a16="http://schemas.microsoft.com/office/drawing/2014/main" id="{FE162827-CE52-E6B4-ACEA-5498F63EB5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0201A0-BC3B-B5E8-6EDB-2D4EFC9CA05D}"/>
              </a:ext>
            </a:extLst>
          </p:cNvPr>
          <p:cNvSpPr>
            <a:spLocks noGrp="1"/>
          </p:cNvSpPr>
          <p:nvPr>
            <p:ph type="sldNum" sz="quarter" idx="12"/>
          </p:nvPr>
        </p:nvSpPr>
        <p:spPr/>
        <p:txBody>
          <a:bodyPr/>
          <a:lstStyle/>
          <a:p>
            <a:fld id="{640D1B9F-4CF1-47C1-A03F-278FAC9B5294}" type="slidenum">
              <a:rPr lang="en-US" smtClean="0"/>
              <a:t>‹#›</a:t>
            </a:fld>
            <a:endParaRPr lang="en-US"/>
          </a:p>
        </p:txBody>
      </p:sp>
    </p:spTree>
    <p:extLst>
      <p:ext uri="{BB962C8B-B14F-4D97-AF65-F5344CB8AC3E}">
        <p14:creationId xmlns:p14="http://schemas.microsoft.com/office/powerpoint/2010/main" val="3116422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345AB-F2BB-8F27-B346-92C9C27B27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0FB947-1401-9D25-0520-3D760678C4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C9FE05-EA24-F112-328A-8144186046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BBD665-1617-E02E-BCA8-7637659F43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E15A8E-7BB3-1D67-E0DD-4FA5F2ED0E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1AB01F-4632-DCCA-EB59-87B615DBA90C}"/>
              </a:ext>
            </a:extLst>
          </p:cNvPr>
          <p:cNvSpPr>
            <a:spLocks noGrp="1"/>
          </p:cNvSpPr>
          <p:nvPr>
            <p:ph type="dt" sz="half" idx="10"/>
          </p:nvPr>
        </p:nvSpPr>
        <p:spPr/>
        <p:txBody>
          <a:bodyPr/>
          <a:lstStyle/>
          <a:p>
            <a:fld id="{1CEBBF0B-5D52-4AA9-AF3A-F4E74F2EDB32}" type="datetimeFigureOut">
              <a:rPr lang="en-US" smtClean="0"/>
              <a:t>10/28/2023</a:t>
            </a:fld>
            <a:endParaRPr lang="en-US"/>
          </a:p>
        </p:txBody>
      </p:sp>
      <p:sp>
        <p:nvSpPr>
          <p:cNvPr id="8" name="Footer Placeholder 7">
            <a:extLst>
              <a:ext uri="{FF2B5EF4-FFF2-40B4-BE49-F238E27FC236}">
                <a16:creationId xmlns:a16="http://schemas.microsoft.com/office/drawing/2014/main" id="{BE1A9C88-F9EC-AD86-1D53-5F7211FDC4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1CD332-C923-5CEB-EDDD-257F3FE13289}"/>
              </a:ext>
            </a:extLst>
          </p:cNvPr>
          <p:cNvSpPr>
            <a:spLocks noGrp="1"/>
          </p:cNvSpPr>
          <p:nvPr>
            <p:ph type="sldNum" sz="quarter" idx="12"/>
          </p:nvPr>
        </p:nvSpPr>
        <p:spPr/>
        <p:txBody>
          <a:bodyPr/>
          <a:lstStyle/>
          <a:p>
            <a:fld id="{640D1B9F-4CF1-47C1-A03F-278FAC9B5294}" type="slidenum">
              <a:rPr lang="en-US" smtClean="0"/>
              <a:t>‹#›</a:t>
            </a:fld>
            <a:endParaRPr lang="en-US"/>
          </a:p>
        </p:txBody>
      </p:sp>
    </p:spTree>
    <p:extLst>
      <p:ext uri="{BB962C8B-B14F-4D97-AF65-F5344CB8AC3E}">
        <p14:creationId xmlns:p14="http://schemas.microsoft.com/office/powerpoint/2010/main" val="267505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DBFAC-F3C4-25F1-A87A-145074B8C2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26E19F-7C10-E0ED-887C-707FD0D2501C}"/>
              </a:ext>
            </a:extLst>
          </p:cNvPr>
          <p:cNvSpPr>
            <a:spLocks noGrp="1"/>
          </p:cNvSpPr>
          <p:nvPr>
            <p:ph type="dt" sz="half" idx="10"/>
          </p:nvPr>
        </p:nvSpPr>
        <p:spPr/>
        <p:txBody>
          <a:bodyPr/>
          <a:lstStyle/>
          <a:p>
            <a:fld id="{1CEBBF0B-5D52-4AA9-AF3A-F4E74F2EDB32}" type="datetimeFigureOut">
              <a:rPr lang="en-US" smtClean="0"/>
              <a:t>10/28/2023</a:t>
            </a:fld>
            <a:endParaRPr lang="en-US"/>
          </a:p>
        </p:txBody>
      </p:sp>
      <p:sp>
        <p:nvSpPr>
          <p:cNvPr id="4" name="Footer Placeholder 3">
            <a:extLst>
              <a:ext uri="{FF2B5EF4-FFF2-40B4-BE49-F238E27FC236}">
                <a16:creationId xmlns:a16="http://schemas.microsoft.com/office/drawing/2014/main" id="{25952092-8042-DC56-E64B-AE4F2FFD12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34890B-4154-707F-4FBC-3EECE4305B85}"/>
              </a:ext>
            </a:extLst>
          </p:cNvPr>
          <p:cNvSpPr>
            <a:spLocks noGrp="1"/>
          </p:cNvSpPr>
          <p:nvPr>
            <p:ph type="sldNum" sz="quarter" idx="12"/>
          </p:nvPr>
        </p:nvSpPr>
        <p:spPr/>
        <p:txBody>
          <a:bodyPr/>
          <a:lstStyle/>
          <a:p>
            <a:fld id="{640D1B9F-4CF1-47C1-A03F-278FAC9B5294}" type="slidenum">
              <a:rPr lang="en-US" smtClean="0"/>
              <a:t>‹#›</a:t>
            </a:fld>
            <a:endParaRPr lang="en-US"/>
          </a:p>
        </p:txBody>
      </p:sp>
    </p:spTree>
    <p:extLst>
      <p:ext uri="{BB962C8B-B14F-4D97-AF65-F5344CB8AC3E}">
        <p14:creationId xmlns:p14="http://schemas.microsoft.com/office/powerpoint/2010/main" val="4224746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3B5164-6221-8959-F9FF-5E0ACE92B05E}"/>
              </a:ext>
            </a:extLst>
          </p:cNvPr>
          <p:cNvSpPr>
            <a:spLocks noGrp="1"/>
          </p:cNvSpPr>
          <p:nvPr>
            <p:ph type="dt" sz="half" idx="10"/>
          </p:nvPr>
        </p:nvSpPr>
        <p:spPr/>
        <p:txBody>
          <a:bodyPr/>
          <a:lstStyle/>
          <a:p>
            <a:fld id="{1CEBBF0B-5D52-4AA9-AF3A-F4E74F2EDB32}" type="datetimeFigureOut">
              <a:rPr lang="en-US" smtClean="0"/>
              <a:t>10/28/2023</a:t>
            </a:fld>
            <a:endParaRPr lang="en-US"/>
          </a:p>
        </p:txBody>
      </p:sp>
      <p:sp>
        <p:nvSpPr>
          <p:cNvPr id="3" name="Footer Placeholder 2">
            <a:extLst>
              <a:ext uri="{FF2B5EF4-FFF2-40B4-BE49-F238E27FC236}">
                <a16:creationId xmlns:a16="http://schemas.microsoft.com/office/drawing/2014/main" id="{DFBA752A-18A7-7AEA-9B69-A9814EBA93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185420-788F-DBD3-1F32-0B594D9C3575}"/>
              </a:ext>
            </a:extLst>
          </p:cNvPr>
          <p:cNvSpPr>
            <a:spLocks noGrp="1"/>
          </p:cNvSpPr>
          <p:nvPr>
            <p:ph type="sldNum" sz="quarter" idx="12"/>
          </p:nvPr>
        </p:nvSpPr>
        <p:spPr/>
        <p:txBody>
          <a:bodyPr/>
          <a:lstStyle/>
          <a:p>
            <a:fld id="{640D1B9F-4CF1-47C1-A03F-278FAC9B5294}" type="slidenum">
              <a:rPr lang="en-US" smtClean="0"/>
              <a:t>‹#›</a:t>
            </a:fld>
            <a:endParaRPr lang="en-US"/>
          </a:p>
        </p:txBody>
      </p:sp>
    </p:spTree>
    <p:extLst>
      <p:ext uri="{BB962C8B-B14F-4D97-AF65-F5344CB8AC3E}">
        <p14:creationId xmlns:p14="http://schemas.microsoft.com/office/powerpoint/2010/main" val="1451743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EBE3A-4477-8963-247B-9C05137E7C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29E862-043A-CF46-9075-C710A0FF48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64B210-D23C-4F2B-12BF-7F3F66DADF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210587-C531-5847-5DD7-75DEB5E85543}"/>
              </a:ext>
            </a:extLst>
          </p:cNvPr>
          <p:cNvSpPr>
            <a:spLocks noGrp="1"/>
          </p:cNvSpPr>
          <p:nvPr>
            <p:ph type="dt" sz="half" idx="10"/>
          </p:nvPr>
        </p:nvSpPr>
        <p:spPr/>
        <p:txBody>
          <a:bodyPr/>
          <a:lstStyle/>
          <a:p>
            <a:fld id="{1CEBBF0B-5D52-4AA9-AF3A-F4E74F2EDB32}" type="datetimeFigureOut">
              <a:rPr lang="en-US" smtClean="0"/>
              <a:t>10/28/2023</a:t>
            </a:fld>
            <a:endParaRPr lang="en-US"/>
          </a:p>
        </p:txBody>
      </p:sp>
      <p:sp>
        <p:nvSpPr>
          <p:cNvPr id="6" name="Footer Placeholder 5">
            <a:extLst>
              <a:ext uri="{FF2B5EF4-FFF2-40B4-BE49-F238E27FC236}">
                <a16:creationId xmlns:a16="http://schemas.microsoft.com/office/drawing/2014/main" id="{986BE414-5B8B-00D5-6AEB-D2821A9001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6F81B2-7F9E-F913-841D-DBBE1BA22DE2}"/>
              </a:ext>
            </a:extLst>
          </p:cNvPr>
          <p:cNvSpPr>
            <a:spLocks noGrp="1"/>
          </p:cNvSpPr>
          <p:nvPr>
            <p:ph type="sldNum" sz="quarter" idx="12"/>
          </p:nvPr>
        </p:nvSpPr>
        <p:spPr/>
        <p:txBody>
          <a:bodyPr/>
          <a:lstStyle/>
          <a:p>
            <a:fld id="{640D1B9F-4CF1-47C1-A03F-278FAC9B5294}" type="slidenum">
              <a:rPr lang="en-US" smtClean="0"/>
              <a:t>‹#›</a:t>
            </a:fld>
            <a:endParaRPr lang="en-US"/>
          </a:p>
        </p:txBody>
      </p:sp>
    </p:spTree>
    <p:extLst>
      <p:ext uri="{BB962C8B-B14F-4D97-AF65-F5344CB8AC3E}">
        <p14:creationId xmlns:p14="http://schemas.microsoft.com/office/powerpoint/2010/main" val="1462254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4088E-95F6-E011-9398-B28903D01F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1A60DD-F0A4-8B18-1492-62E48AE9E1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6A7800-CF0A-7D55-6580-2592A92E71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E4ACEA-6F5F-6DA9-3430-6EE8ABD81187}"/>
              </a:ext>
            </a:extLst>
          </p:cNvPr>
          <p:cNvSpPr>
            <a:spLocks noGrp="1"/>
          </p:cNvSpPr>
          <p:nvPr>
            <p:ph type="dt" sz="half" idx="10"/>
          </p:nvPr>
        </p:nvSpPr>
        <p:spPr/>
        <p:txBody>
          <a:bodyPr/>
          <a:lstStyle/>
          <a:p>
            <a:fld id="{1CEBBF0B-5D52-4AA9-AF3A-F4E74F2EDB32}" type="datetimeFigureOut">
              <a:rPr lang="en-US" smtClean="0"/>
              <a:t>10/28/2023</a:t>
            </a:fld>
            <a:endParaRPr lang="en-US"/>
          </a:p>
        </p:txBody>
      </p:sp>
      <p:sp>
        <p:nvSpPr>
          <p:cNvPr id="6" name="Footer Placeholder 5">
            <a:extLst>
              <a:ext uri="{FF2B5EF4-FFF2-40B4-BE49-F238E27FC236}">
                <a16:creationId xmlns:a16="http://schemas.microsoft.com/office/drawing/2014/main" id="{A61498E0-5926-F1A7-AB8B-D2BF6C8419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4C862-0983-0C4C-6999-32DD348CE857}"/>
              </a:ext>
            </a:extLst>
          </p:cNvPr>
          <p:cNvSpPr>
            <a:spLocks noGrp="1"/>
          </p:cNvSpPr>
          <p:nvPr>
            <p:ph type="sldNum" sz="quarter" idx="12"/>
          </p:nvPr>
        </p:nvSpPr>
        <p:spPr/>
        <p:txBody>
          <a:bodyPr/>
          <a:lstStyle/>
          <a:p>
            <a:fld id="{640D1B9F-4CF1-47C1-A03F-278FAC9B5294}" type="slidenum">
              <a:rPr lang="en-US" smtClean="0"/>
              <a:t>‹#›</a:t>
            </a:fld>
            <a:endParaRPr lang="en-US"/>
          </a:p>
        </p:txBody>
      </p:sp>
    </p:spTree>
    <p:extLst>
      <p:ext uri="{BB962C8B-B14F-4D97-AF65-F5344CB8AC3E}">
        <p14:creationId xmlns:p14="http://schemas.microsoft.com/office/powerpoint/2010/main" val="2590845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1DBC05-B434-0735-AC0B-E2E0ECDE65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F143F8-B180-5E28-116B-305FE90C40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B9CCC8-9526-DC17-5A1A-59C9F0D9DE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EBBF0B-5D52-4AA9-AF3A-F4E74F2EDB32}" type="datetimeFigureOut">
              <a:rPr lang="en-US" smtClean="0"/>
              <a:t>10/28/2023</a:t>
            </a:fld>
            <a:endParaRPr lang="en-US"/>
          </a:p>
        </p:txBody>
      </p:sp>
      <p:sp>
        <p:nvSpPr>
          <p:cNvPr id="5" name="Footer Placeholder 4">
            <a:extLst>
              <a:ext uri="{FF2B5EF4-FFF2-40B4-BE49-F238E27FC236}">
                <a16:creationId xmlns:a16="http://schemas.microsoft.com/office/drawing/2014/main" id="{D41016A3-03A4-63C9-7CD8-673683230D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F97BA1-1952-201D-5E42-865D58B180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0D1B9F-4CF1-47C1-A03F-278FAC9B5294}" type="slidenum">
              <a:rPr lang="en-US" smtClean="0"/>
              <a:t>‹#›</a:t>
            </a:fld>
            <a:endParaRPr lang="en-US"/>
          </a:p>
        </p:txBody>
      </p:sp>
    </p:spTree>
    <p:extLst>
      <p:ext uri="{BB962C8B-B14F-4D97-AF65-F5344CB8AC3E}">
        <p14:creationId xmlns:p14="http://schemas.microsoft.com/office/powerpoint/2010/main" val="3242245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owinston.ai/"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005EB-46E1-F732-A027-2421BFFC010F}"/>
              </a:ext>
            </a:extLst>
          </p:cNvPr>
          <p:cNvSpPr>
            <a:spLocks noGrp="1"/>
          </p:cNvSpPr>
          <p:nvPr>
            <p:ph type="title"/>
          </p:nvPr>
        </p:nvSpPr>
        <p:spPr/>
        <p:txBody>
          <a:bodyPr/>
          <a:lstStyle/>
          <a:p>
            <a:r>
              <a:rPr lang="en-US" dirty="0" err="1"/>
              <a:t>WinstonAI</a:t>
            </a:r>
            <a:r>
              <a:rPr lang="en-US" dirty="0"/>
              <a:t>	</a:t>
            </a:r>
          </a:p>
        </p:txBody>
      </p:sp>
      <p:sp>
        <p:nvSpPr>
          <p:cNvPr id="3" name="Content Placeholder 2">
            <a:extLst>
              <a:ext uri="{FF2B5EF4-FFF2-40B4-BE49-F238E27FC236}">
                <a16:creationId xmlns:a16="http://schemas.microsoft.com/office/drawing/2014/main" id="{654EC162-66E1-FA2F-7A40-FDE177ED64A6}"/>
              </a:ext>
            </a:extLst>
          </p:cNvPr>
          <p:cNvSpPr>
            <a:spLocks noGrp="1"/>
          </p:cNvSpPr>
          <p:nvPr>
            <p:ph idx="1"/>
          </p:nvPr>
        </p:nvSpPr>
        <p:spPr/>
        <p:txBody>
          <a:bodyPr/>
          <a:lstStyle/>
          <a:p>
            <a:r>
              <a:rPr lang="en-US" dirty="0">
                <a:hlinkClick r:id="rId2"/>
              </a:rPr>
              <a:t>https://gowinston.ai/</a:t>
            </a:r>
            <a:endParaRPr lang="en-US" dirty="0"/>
          </a:p>
          <a:p>
            <a:r>
              <a:rPr lang="en-US" dirty="0"/>
              <a:t>Conducted 10/20/23</a:t>
            </a:r>
          </a:p>
          <a:p>
            <a:r>
              <a:rPr lang="en-US" dirty="0"/>
              <a:t>All samples were typed in twice to meet the minimum word count (Samples 9, 14, 17, 25, 29, 37, 48, 55, 56, 59, 60 typed 3x) (Sample 21, 24, 43, 44, 45, 46, 51, 52, 58  typed 4x) (Samples 41, 42, 49  typed 5x)(Samples 50, 57 typed 6x) (Samples 53, 54  typed 7x)</a:t>
            </a:r>
          </a:p>
          <a:p>
            <a:endParaRPr lang="en-US" dirty="0"/>
          </a:p>
        </p:txBody>
      </p:sp>
    </p:spTree>
    <p:extLst>
      <p:ext uri="{BB962C8B-B14F-4D97-AF65-F5344CB8AC3E}">
        <p14:creationId xmlns:p14="http://schemas.microsoft.com/office/powerpoint/2010/main" val="913141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882877"/>
          </a:xfrm>
        </p:spPr>
        <p:txBody>
          <a:bodyPr/>
          <a:lstStyle/>
          <a:p>
            <a:r>
              <a:rPr lang="en-US" dirty="0"/>
              <a:t>In 2-3 sentences, please explain cognitive impacts of a lesion in the dorsal pathway. #Sample 9</a:t>
            </a:r>
          </a:p>
        </p:txBody>
      </p:sp>
      <p:pic>
        <p:nvPicPr>
          <p:cNvPr id="5" name="Picture 4">
            <a:extLst>
              <a:ext uri="{FF2B5EF4-FFF2-40B4-BE49-F238E27FC236}">
                <a16:creationId xmlns:a16="http://schemas.microsoft.com/office/drawing/2014/main" id="{DA08D58B-3CBE-08BC-9942-8115C1B7A9AA}"/>
              </a:ext>
            </a:extLst>
          </p:cNvPr>
          <p:cNvPicPr>
            <a:picLocks noChangeAspect="1"/>
          </p:cNvPicPr>
          <p:nvPr/>
        </p:nvPicPr>
        <p:blipFill>
          <a:blip r:embed="rId2"/>
          <a:stretch>
            <a:fillRect/>
          </a:stretch>
        </p:blipFill>
        <p:spPr>
          <a:xfrm>
            <a:off x="1649069" y="1653822"/>
            <a:ext cx="8893862" cy="4763760"/>
          </a:xfrm>
          <a:prstGeom prst="rect">
            <a:avLst/>
          </a:prstGeom>
        </p:spPr>
      </p:pic>
    </p:spTree>
    <p:extLst>
      <p:ext uri="{BB962C8B-B14F-4D97-AF65-F5344CB8AC3E}">
        <p14:creationId xmlns:p14="http://schemas.microsoft.com/office/powerpoint/2010/main" val="1732690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882877"/>
          </a:xfrm>
        </p:spPr>
        <p:txBody>
          <a:bodyPr/>
          <a:lstStyle/>
          <a:p>
            <a:r>
              <a:rPr lang="en-US" dirty="0"/>
              <a:t>In 2-3 sentences, please explain cognitive impacts of a lesion in the dorsal pathway. #Sample 10</a:t>
            </a:r>
          </a:p>
        </p:txBody>
      </p:sp>
      <p:pic>
        <p:nvPicPr>
          <p:cNvPr id="4" name="Picture 3">
            <a:extLst>
              <a:ext uri="{FF2B5EF4-FFF2-40B4-BE49-F238E27FC236}">
                <a16:creationId xmlns:a16="http://schemas.microsoft.com/office/drawing/2014/main" id="{23893DE9-4306-5ECF-66B5-6D510280B995}"/>
              </a:ext>
            </a:extLst>
          </p:cNvPr>
          <p:cNvPicPr>
            <a:picLocks noChangeAspect="1"/>
          </p:cNvPicPr>
          <p:nvPr/>
        </p:nvPicPr>
        <p:blipFill>
          <a:blip r:embed="rId2"/>
          <a:stretch>
            <a:fillRect/>
          </a:stretch>
        </p:blipFill>
        <p:spPr>
          <a:xfrm>
            <a:off x="1475061" y="1349829"/>
            <a:ext cx="8835478" cy="4646097"/>
          </a:xfrm>
          <a:prstGeom prst="rect">
            <a:avLst/>
          </a:prstGeom>
        </p:spPr>
      </p:pic>
    </p:spTree>
    <p:extLst>
      <p:ext uri="{BB962C8B-B14F-4D97-AF65-F5344CB8AC3E}">
        <p14:creationId xmlns:p14="http://schemas.microsoft.com/office/powerpoint/2010/main" val="2149038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882877"/>
          </a:xfrm>
        </p:spPr>
        <p:txBody>
          <a:bodyPr/>
          <a:lstStyle/>
          <a:p>
            <a:r>
              <a:rPr lang="en-US" dirty="0"/>
              <a:t>In 2-3 sentences, please explain cognitive impacts of a lesion in the dorsal pathway. #Sample 11</a:t>
            </a:r>
          </a:p>
        </p:txBody>
      </p:sp>
      <p:pic>
        <p:nvPicPr>
          <p:cNvPr id="4" name="Picture 3">
            <a:extLst>
              <a:ext uri="{FF2B5EF4-FFF2-40B4-BE49-F238E27FC236}">
                <a16:creationId xmlns:a16="http://schemas.microsoft.com/office/drawing/2014/main" id="{45049F9B-2E57-C8A4-AC3B-1C5831C99741}"/>
              </a:ext>
            </a:extLst>
          </p:cNvPr>
          <p:cNvPicPr>
            <a:picLocks noChangeAspect="1"/>
          </p:cNvPicPr>
          <p:nvPr/>
        </p:nvPicPr>
        <p:blipFill>
          <a:blip r:embed="rId2"/>
          <a:stretch>
            <a:fillRect/>
          </a:stretch>
        </p:blipFill>
        <p:spPr>
          <a:xfrm>
            <a:off x="932597" y="1349829"/>
            <a:ext cx="9920406" cy="5393312"/>
          </a:xfrm>
          <a:prstGeom prst="rect">
            <a:avLst/>
          </a:prstGeom>
        </p:spPr>
      </p:pic>
    </p:spTree>
    <p:extLst>
      <p:ext uri="{BB962C8B-B14F-4D97-AF65-F5344CB8AC3E}">
        <p14:creationId xmlns:p14="http://schemas.microsoft.com/office/powerpoint/2010/main" val="1376243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882877"/>
          </a:xfrm>
        </p:spPr>
        <p:txBody>
          <a:bodyPr/>
          <a:lstStyle/>
          <a:p>
            <a:r>
              <a:rPr lang="en-US" dirty="0"/>
              <a:t>In 2-3 sentences, please explain cognitive impacts of a lesion in the dorsal pathway. #Sample 12</a:t>
            </a:r>
          </a:p>
        </p:txBody>
      </p:sp>
      <p:pic>
        <p:nvPicPr>
          <p:cNvPr id="4" name="Picture 3">
            <a:extLst>
              <a:ext uri="{FF2B5EF4-FFF2-40B4-BE49-F238E27FC236}">
                <a16:creationId xmlns:a16="http://schemas.microsoft.com/office/drawing/2014/main" id="{24D6A390-3612-6196-2C85-71D16ACA9871}"/>
              </a:ext>
            </a:extLst>
          </p:cNvPr>
          <p:cNvPicPr>
            <a:picLocks noChangeAspect="1"/>
          </p:cNvPicPr>
          <p:nvPr/>
        </p:nvPicPr>
        <p:blipFill>
          <a:blip r:embed="rId2"/>
          <a:stretch>
            <a:fillRect/>
          </a:stretch>
        </p:blipFill>
        <p:spPr>
          <a:xfrm>
            <a:off x="1011766" y="1349829"/>
            <a:ext cx="10168468" cy="5191441"/>
          </a:xfrm>
          <a:prstGeom prst="rect">
            <a:avLst/>
          </a:prstGeom>
        </p:spPr>
      </p:pic>
    </p:spTree>
    <p:extLst>
      <p:ext uri="{BB962C8B-B14F-4D97-AF65-F5344CB8AC3E}">
        <p14:creationId xmlns:p14="http://schemas.microsoft.com/office/powerpoint/2010/main" val="692082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868362"/>
          </a:xfrm>
        </p:spPr>
        <p:txBody>
          <a:bodyPr/>
          <a:lstStyle/>
          <a:p>
            <a:r>
              <a:rPr lang="en-US" dirty="0"/>
              <a:t>In 2-3 sentences, please explain how to apply multiple resource theory to website design. #Sample 13</a:t>
            </a:r>
          </a:p>
          <a:p>
            <a:endParaRPr lang="en-US" dirty="0"/>
          </a:p>
        </p:txBody>
      </p:sp>
      <p:pic>
        <p:nvPicPr>
          <p:cNvPr id="5" name="Picture 4">
            <a:extLst>
              <a:ext uri="{FF2B5EF4-FFF2-40B4-BE49-F238E27FC236}">
                <a16:creationId xmlns:a16="http://schemas.microsoft.com/office/drawing/2014/main" id="{97ED2B30-D483-65F6-9EA9-D9FD1D94B913}"/>
              </a:ext>
            </a:extLst>
          </p:cNvPr>
          <p:cNvPicPr>
            <a:picLocks noChangeAspect="1"/>
          </p:cNvPicPr>
          <p:nvPr/>
        </p:nvPicPr>
        <p:blipFill>
          <a:blip r:embed="rId2"/>
          <a:stretch>
            <a:fillRect/>
          </a:stretch>
        </p:blipFill>
        <p:spPr>
          <a:xfrm>
            <a:off x="1030754" y="1335314"/>
            <a:ext cx="10130492" cy="5257185"/>
          </a:xfrm>
          <a:prstGeom prst="rect">
            <a:avLst/>
          </a:prstGeom>
        </p:spPr>
      </p:pic>
    </p:spTree>
    <p:extLst>
      <p:ext uri="{BB962C8B-B14F-4D97-AF65-F5344CB8AC3E}">
        <p14:creationId xmlns:p14="http://schemas.microsoft.com/office/powerpoint/2010/main" val="37078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868362"/>
          </a:xfrm>
        </p:spPr>
        <p:txBody>
          <a:bodyPr/>
          <a:lstStyle/>
          <a:p>
            <a:r>
              <a:rPr lang="en-US" dirty="0"/>
              <a:t>In 2-3 sentences, please explain how to apply multiple resource theory to website design. #Sample 14</a:t>
            </a:r>
          </a:p>
          <a:p>
            <a:endParaRPr lang="en-US" dirty="0"/>
          </a:p>
        </p:txBody>
      </p:sp>
      <p:pic>
        <p:nvPicPr>
          <p:cNvPr id="4" name="Picture 3">
            <a:extLst>
              <a:ext uri="{FF2B5EF4-FFF2-40B4-BE49-F238E27FC236}">
                <a16:creationId xmlns:a16="http://schemas.microsoft.com/office/drawing/2014/main" id="{C87B3E18-5849-48A0-8DD6-063AA928A3D5}"/>
              </a:ext>
            </a:extLst>
          </p:cNvPr>
          <p:cNvPicPr>
            <a:picLocks noChangeAspect="1"/>
          </p:cNvPicPr>
          <p:nvPr/>
        </p:nvPicPr>
        <p:blipFill>
          <a:blip r:embed="rId2"/>
          <a:stretch>
            <a:fillRect/>
          </a:stretch>
        </p:blipFill>
        <p:spPr>
          <a:xfrm>
            <a:off x="969227" y="1335314"/>
            <a:ext cx="9847145" cy="5191329"/>
          </a:xfrm>
          <a:prstGeom prst="rect">
            <a:avLst/>
          </a:prstGeom>
        </p:spPr>
      </p:pic>
    </p:spTree>
    <p:extLst>
      <p:ext uri="{BB962C8B-B14F-4D97-AF65-F5344CB8AC3E}">
        <p14:creationId xmlns:p14="http://schemas.microsoft.com/office/powerpoint/2010/main" val="2285518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868362"/>
          </a:xfrm>
        </p:spPr>
        <p:txBody>
          <a:bodyPr/>
          <a:lstStyle/>
          <a:p>
            <a:r>
              <a:rPr lang="en-US" dirty="0"/>
              <a:t>In 2-3 sentences, please explain how to apply multiple resource theory to website design. #Sample 15</a:t>
            </a:r>
          </a:p>
          <a:p>
            <a:endParaRPr lang="en-US" dirty="0"/>
          </a:p>
        </p:txBody>
      </p:sp>
      <p:pic>
        <p:nvPicPr>
          <p:cNvPr id="4" name="Picture 3">
            <a:extLst>
              <a:ext uri="{FF2B5EF4-FFF2-40B4-BE49-F238E27FC236}">
                <a16:creationId xmlns:a16="http://schemas.microsoft.com/office/drawing/2014/main" id="{448D15EF-051B-4447-43C1-01C6E979686A}"/>
              </a:ext>
            </a:extLst>
          </p:cNvPr>
          <p:cNvPicPr>
            <a:picLocks noChangeAspect="1"/>
          </p:cNvPicPr>
          <p:nvPr/>
        </p:nvPicPr>
        <p:blipFill>
          <a:blip r:embed="rId2"/>
          <a:stretch>
            <a:fillRect/>
          </a:stretch>
        </p:blipFill>
        <p:spPr>
          <a:xfrm>
            <a:off x="1135522" y="1335314"/>
            <a:ext cx="9920956" cy="5430485"/>
          </a:xfrm>
          <a:prstGeom prst="rect">
            <a:avLst/>
          </a:prstGeom>
        </p:spPr>
      </p:pic>
    </p:spTree>
    <p:extLst>
      <p:ext uri="{BB962C8B-B14F-4D97-AF65-F5344CB8AC3E}">
        <p14:creationId xmlns:p14="http://schemas.microsoft.com/office/powerpoint/2010/main" val="669240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868362"/>
          </a:xfrm>
        </p:spPr>
        <p:txBody>
          <a:bodyPr/>
          <a:lstStyle/>
          <a:p>
            <a:r>
              <a:rPr lang="en-US" dirty="0"/>
              <a:t>In 2-3 sentences, please explain how to apply multiple resource theory to website design. #Sample 16</a:t>
            </a:r>
          </a:p>
          <a:p>
            <a:endParaRPr lang="en-US" dirty="0"/>
          </a:p>
        </p:txBody>
      </p:sp>
      <p:pic>
        <p:nvPicPr>
          <p:cNvPr id="4" name="Picture 3">
            <a:extLst>
              <a:ext uri="{FF2B5EF4-FFF2-40B4-BE49-F238E27FC236}">
                <a16:creationId xmlns:a16="http://schemas.microsoft.com/office/drawing/2014/main" id="{B8312119-941C-2532-A8F2-95EF68D4D099}"/>
              </a:ext>
            </a:extLst>
          </p:cNvPr>
          <p:cNvPicPr>
            <a:picLocks noChangeAspect="1"/>
          </p:cNvPicPr>
          <p:nvPr/>
        </p:nvPicPr>
        <p:blipFill>
          <a:blip r:embed="rId2"/>
          <a:stretch>
            <a:fillRect/>
          </a:stretch>
        </p:blipFill>
        <p:spPr>
          <a:xfrm>
            <a:off x="1091728" y="1335314"/>
            <a:ext cx="10008544" cy="5355785"/>
          </a:xfrm>
          <a:prstGeom prst="rect">
            <a:avLst/>
          </a:prstGeom>
        </p:spPr>
      </p:pic>
    </p:spTree>
    <p:extLst>
      <p:ext uri="{BB962C8B-B14F-4D97-AF65-F5344CB8AC3E}">
        <p14:creationId xmlns:p14="http://schemas.microsoft.com/office/powerpoint/2010/main" val="3970438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549048"/>
          </a:xfrm>
        </p:spPr>
        <p:txBody>
          <a:bodyPr>
            <a:normAutofit fontScale="92500"/>
          </a:bodyPr>
          <a:lstStyle/>
          <a:p>
            <a:r>
              <a:rPr lang="en-US" dirty="0"/>
              <a:t>In 2-3 sentences, please explain the effects of Balint's syndrome. #Sample 17</a:t>
            </a:r>
          </a:p>
        </p:txBody>
      </p:sp>
      <p:pic>
        <p:nvPicPr>
          <p:cNvPr id="5" name="Picture 4">
            <a:extLst>
              <a:ext uri="{FF2B5EF4-FFF2-40B4-BE49-F238E27FC236}">
                <a16:creationId xmlns:a16="http://schemas.microsoft.com/office/drawing/2014/main" id="{471ED707-7B60-12D5-6285-FFE7DEBB7CEB}"/>
              </a:ext>
            </a:extLst>
          </p:cNvPr>
          <p:cNvPicPr>
            <a:picLocks noChangeAspect="1"/>
          </p:cNvPicPr>
          <p:nvPr/>
        </p:nvPicPr>
        <p:blipFill>
          <a:blip r:embed="rId2"/>
          <a:stretch>
            <a:fillRect/>
          </a:stretch>
        </p:blipFill>
        <p:spPr>
          <a:xfrm>
            <a:off x="1371600" y="1299969"/>
            <a:ext cx="9448800" cy="5091079"/>
          </a:xfrm>
          <a:prstGeom prst="rect">
            <a:avLst/>
          </a:prstGeom>
        </p:spPr>
      </p:pic>
    </p:spTree>
    <p:extLst>
      <p:ext uri="{BB962C8B-B14F-4D97-AF65-F5344CB8AC3E}">
        <p14:creationId xmlns:p14="http://schemas.microsoft.com/office/powerpoint/2010/main" val="1606081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549048"/>
          </a:xfrm>
        </p:spPr>
        <p:txBody>
          <a:bodyPr>
            <a:normAutofit fontScale="92500"/>
          </a:bodyPr>
          <a:lstStyle/>
          <a:p>
            <a:r>
              <a:rPr lang="en-US" dirty="0"/>
              <a:t>In 2-3 sentences, please explain the effects of Balint's syndrome. #Sample 18</a:t>
            </a:r>
          </a:p>
        </p:txBody>
      </p:sp>
      <p:pic>
        <p:nvPicPr>
          <p:cNvPr id="4" name="Picture 3">
            <a:extLst>
              <a:ext uri="{FF2B5EF4-FFF2-40B4-BE49-F238E27FC236}">
                <a16:creationId xmlns:a16="http://schemas.microsoft.com/office/drawing/2014/main" id="{046D28E7-7D70-2F0B-3ADF-113DFE500762}"/>
              </a:ext>
            </a:extLst>
          </p:cNvPr>
          <p:cNvPicPr>
            <a:picLocks noChangeAspect="1"/>
          </p:cNvPicPr>
          <p:nvPr/>
        </p:nvPicPr>
        <p:blipFill>
          <a:blip r:embed="rId2"/>
          <a:stretch>
            <a:fillRect/>
          </a:stretch>
        </p:blipFill>
        <p:spPr>
          <a:xfrm>
            <a:off x="1320800" y="1533152"/>
            <a:ext cx="9556918" cy="4857896"/>
          </a:xfrm>
          <a:prstGeom prst="rect">
            <a:avLst/>
          </a:prstGeom>
        </p:spPr>
      </p:pic>
    </p:spTree>
    <p:extLst>
      <p:ext uri="{BB962C8B-B14F-4D97-AF65-F5344CB8AC3E}">
        <p14:creationId xmlns:p14="http://schemas.microsoft.com/office/powerpoint/2010/main" val="1587236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795791"/>
          </a:xfrm>
        </p:spPr>
        <p:txBody>
          <a:bodyPr/>
          <a:lstStyle/>
          <a:p>
            <a:r>
              <a:rPr lang="en-US" dirty="0"/>
              <a:t>In 2-3 sentences, please explain what monocular and binocular depth cues are. #Sample 1</a:t>
            </a:r>
          </a:p>
        </p:txBody>
      </p:sp>
      <p:pic>
        <p:nvPicPr>
          <p:cNvPr id="6" name="Picture 5">
            <a:extLst>
              <a:ext uri="{FF2B5EF4-FFF2-40B4-BE49-F238E27FC236}">
                <a16:creationId xmlns:a16="http://schemas.microsoft.com/office/drawing/2014/main" id="{021D3082-4357-00FB-A607-C9EE424C9B25}"/>
              </a:ext>
            </a:extLst>
          </p:cNvPr>
          <p:cNvPicPr>
            <a:picLocks noChangeAspect="1"/>
          </p:cNvPicPr>
          <p:nvPr/>
        </p:nvPicPr>
        <p:blipFill>
          <a:blip r:embed="rId2"/>
          <a:stretch>
            <a:fillRect/>
          </a:stretch>
        </p:blipFill>
        <p:spPr>
          <a:xfrm>
            <a:off x="1157683" y="1528126"/>
            <a:ext cx="9876633" cy="4862922"/>
          </a:xfrm>
          <a:prstGeom prst="rect">
            <a:avLst/>
          </a:prstGeom>
        </p:spPr>
      </p:pic>
    </p:spTree>
    <p:extLst>
      <p:ext uri="{BB962C8B-B14F-4D97-AF65-F5344CB8AC3E}">
        <p14:creationId xmlns:p14="http://schemas.microsoft.com/office/powerpoint/2010/main" val="2398448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549048"/>
          </a:xfrm>
        </p:spPr>
        <p:txBody>
          <a:bodyPr>
            <a:normAutofit fontScale="92500"/>
          </a:bodyPr>
          <a:lstStyle/>
          <a:p>
            <a:r>
              <a:rPr lang="en-US" dirty="0"/>
              <a:t>In 2-3 sentences, please explain the effects of Balint's syndrome. #Sample 19</a:t>
            </a:r>
          </a:p>
        </p:txBody>
      </p:sp>
      <p:pic>
        <p:nvPicPr>
          <p:cNvPr id="4" name="Picture 3">
            <a:extLst>
              <a:ext uri="{FF2B5EF4-FFF2-40B4-BE49-F238E27FC236}">
                <a16:creationId xmlns:a16="http://schemas.microsoft.com/office/drawing/2014/main" id="{852FEA54-3181-A632-DAD4-4169F5356999}"/>
              </a:ext>
            </a:extLst>
          </p:cNvPr>
          <p:cNvPicPr>
            <a:picLocks noChangeAspect="1"/>
          </p:cNvPicPr>
          <p:nvPr/>
        </p:nvPicPr>
        <p:blipFill>
          <a:blip r:embed="rId2"/>
          <a:stretch>
            <a:fillRect/>
          </a:stretch>
        </p:blipFill>
        <p:spPr>
          <a:xfrm>
            <a:off x="1320800" y="1030258"/>
            <a:ext cx="10013190" cy="5360790"/>
          </a:xfrm>
          <a:prstGeom prst="rect">
            <a:avLst/>
          </a:prstGeom>
        </p:spPr>
      </p:pic>
    </p:spTree>
    <p:extLst>
      <p:ext uri="{BB962C8B-B14F-4D97-AF65-F5344CB8AC3E}">
        <p14:creationId xmlns:p14="http://schemas.microsoft.com/office/powerpoint/2010/main" val="305436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549048"/>
          </a:xfrm>
        </p:spPr>
        <p:txBody>
          <a:bodyPr>
            <a:normAutofit fontScale="92500"/>
          </a:bodyPr>
          <a:lstStyle/>
          <a:p>
            <a:r>
              <a:rPr lang="en-US" dirty="0"/>
              <a:t>In 2-3 sentences, please explain the effects of Balint's syndrome. #Sample 20</a:t>
            </a:r>
          </a:p>
        </p:txBody>
      </p:sp>
      <p:pic>
        <p:nvPicPr>
          <p:cNvPr id="4" name="Picture 3">
            <a:extLst>
              <a:ext uri="{FF2B5EF4-FFF2-40B4-BE49-F238E27FC236}">
                <a16:creationId xmlns:a16="http://schemas.microsoft.com/office/drawing/2014/main" id="{A0760B45-5135-BF2E-1910-75380F099743}"/>
              </a:ext>
            </a:extLst>
          </p:cNvPr>
          <p:cNvPicPr>
            <a:picLocks noChangeAspect="1"/>
          </p:cNvPicPr>
          <p:nvPr/>
        </p:nvPicPr>
        <p:blipFill>
          <a:blip r:embed="rId2"/>
          <a:stretch>
            <a:fillRect/>
          </a:stretch>
        </p:blipFill>
        <p:spPr>
          <a:xfrm>
            <a:off x="732486" y="1016000"/>
            <a:ext cx="10320628" cy="5511780"/>
          </a:xfrm>
          <a:prstGeom prst="rect">
            <a:avLst/>
          </a:prstGeom>
        </p:spPr>
      </p:pic>
    </p:spTree>
    <p:extLst>
      <p:ext uri="{BB962C8B-B14F-4D97-AF65-F5344CB8AC3E}">
        <p14:creationId xmlns:p14="http://schemas.microsoft.com/office/powerpoint/2010/main" val="2046223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853848"/>
          </a:xfrm>
        </p:spPr>
        <p:txBody>
          <a:bodyPr/>
          <a:lstStyle/>
          <a:p>
            <a:r>
              <a:rPr lang="en-US" dirty="0"/>
              <a:t>In 2-3 sentences, which one is better for dessert, something sweet or something savory? #Sample 21</a:t>
            </a:r>
          </a:p>
        </p:txBody>
      </p:sp>
      <p:pic>
        <p:nvPicPr>
          <p:cNvPr id="5" name="Picture 4">
            <a:extLst>
              <a:ext uri="{FF2B5EF4-FFF2-40B4-BE49-F238E27FC236}">
                <a16:creationId xmlns:a16="http://schemas.microsoft.com/office/drawing/2014/main" id="{FE48108B-C0B6-1C8C-A5D2-C94EE728986C}"/>
              </a:ext>
            </a:extLst>
          </p:cNvPr>
          <p:cNvPicPr>
            <a:picLocks noChangeAspect="1"/>
          </p:cNvPicPr>
          <p:nvPr/>
        </p:nvPicPr>
        <p:blipFill>
          <a:blip r:embed="rId2"/>
          <a:stretch>
            <a:fillRect/>
          </a:stretch>
        </p:blipFill>
        <p:spPr>
          <a:xfrm>
            <a:off x="1263533" y="1320800"/>
            <a:ext cx="9664933" cy="5237491"/>
          </a:xfrm>
          <a:prstGeom prst="rect">
            <a:avLst/>
          </a:prstGeom>
        </p:spPr>
      </p:pic>
    </p:spTree>
    <p:extLst>
      <p:ext uri="{BB962C8B-B14F-4D97-AF65-F5344CB8AC3E}">
        <p14:creationId xmlns:p14="http://schemas.microsoft.com/office/powerpoint/2010/main" val="2559520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853848"/>
          </a:xfrm>
        </p:spPr>
        <p:txBody>
          <a:bodyPr/>
          <a:lstStyle/>
          <a:p>
            <a:r>
              <a:rPr lang="en-US" dirty="0"/>
              <a:t>In 2-3 sentences, which one is better for dessert, something sweet or something savory? #Sample 22</a:t>
            </a:r>
          </a:p>
        </p:txBody>
      </p:sp>
      <p:pic>
        <p:nvPicPr>
          <p:cNvPr id="4" name="Picture 3">
            <a:extLst>
              <a:ext uri="{FF2B5EF4-FFF2-40B4-BE49-F238E27FC236}">
                <a16:creationId xmlns:a16="http://schemas.microsoft.com/office/drawing/2014/main" id="{07415B34-76DF-445F-19BB-C4BA4B5BA87F}"/>
              </a:ext>
            </a:extLst>
          </p:cNvPr>
          <p:cNvPicPr>
            <a:picLocks noChangeAspect="1"/>
          </p:cNvPicPr>
          <p:nvPr/>
        </p:nvPicPr>
        <p:blipFill>
          <a:blip r:embed="rId2"/>
          <a:stretch>
            <a:fillRect/>
          </a:stretch>
        </p:blipFill>
        <p:spPr>
          <a:xfrm>
            <a:off x="1040860" y="1320800"/>
            <a:ext cx="10110279" cy="5309668"/>
          </a:xfrm>
          <a:prstGeom prst="rect">
            <a:avLst/>
          </a:prstGeom>
        </p:spPr>
      </p:pic>
    </p:spTree>
    <p:extLst>
      <p:ext uri="{BB962C8B-B14F-4D97-AF65-F5344CB8AC3E}">
        <p14:creationId xmlns:p14="http://schemas.microsoft.com/office/powerpoint/2010/main" val="2680776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853848"/>
          </a:xfrm>
        </p:spPr>
        <p:txBody>
          <a:bodyPr/>
          <a:lstStyle/>
          <a:p>
            <a:r>
              <a:rPr lang="en-US" dirty="0"/>
              <a:t>In 2-3 sentences, which one is better for dessert, something sweet or something savory? #Sample 23</a:t>
            </a:r>
          </a:p>
        </p:txBody>
      </p:sp>
      <p:pic>
        <p:nvPicPr>
          <p:cNvPr id="4" name="Picture 3">
            <a:extLst>
              <a:ext uri="{FF2B5EF4-FFF2-40B4-BE49-F238E27FC236}">
                <a16:creationId xmlns:a16="http://schemas.microsoft.com/office/drawing/2014/main" id="{A6103006-9612-9A03-A053-20998FD3414B}"/>
              </a:ext>
            </a:extLst>
          </p:cNvPr>
          <p:cNvPicPr>
            <a:picLocks noChangeAspect="1"/>
          </p:cNvPicPr>
          <p:nvPr/>
        </p:nvPicPr>
        <p:blipFill>
          <a:blip r:embed="rId2"/>
          <a:stretch>
            <a:fillRect/>
          </a:stretch>
        </p:blipFill>
        <p:spPr>
          <a:xfrm>
            <a:off x="972457" y="1320800"/>
            <a:ext cx="9840686" cy="5144713"/>
          </a:xfrm>
          <a:prstGeom prst="rect">
            <a:avLst/>
          </a:prstGeom>
        </p:spPr>
      </p:pic>
    </p:spTree>
    <p:extLst>
      <p:ext uri="{BB962C8B-B14F-4D97-AF65-F5344CB8AC3E}">
        <p14:creationId xmlns:p14="http://schemas.microsoft.com/office/powerpoint/2010/main" val="2863019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853848"/>
          </a:xfrm>
        </p:spPr>
        <p:txBody>
          <a:bodyPr/>
          <a:lstStyle/>
          <a:p>
            <a:r>
              <a:rPr lang="en-US" dirty="0"/>
              <a:t>In 2-3 sentences, which one is better for dessert, something sweet or something savory? #Sample 24</a:t>
            </a:r>
          </a:p>
        </p:txBody>
      </p:sp>
      <p:pic>
        <p:nvPicPr>
          <p:cNvPr id="4" name="Picture 3">
            <a:extLst>
              <a:ext uri="{FF2B5EF4-FFF2-40B4-BE49-F238E27FC236}">
                <a16:creationId xmlns:a16="http://schemas.microsoft.com/office/drawing/2014/main" id="{9F2EC7BD-35F1-E895-F1E3-EA82B936C8C5}"/>
              </a:ext>
            </a:extLst>
          </p:cNvPr>
          <p:cNvPicPr>
            <a:picLocks noChangeAspect="1"/>
          </p:cNvPicPr>
          <p:nvPr/>
        </p:nvPicPr>
        <p:blipFill>
          <a:blip r:embed="rId2"/>
          <a:stretch>
            <a:fillRect/>
          </a:stretch>
        </p:blipFill>
        <p:spPr>
          <a:xfrm>
            <a:off x="1043016" y="1320800"/>
            <a:ext cx="10105967" cy="5313111"/>
          </a:xfrm>
          <a:prstGeom prst="rect">
            <a:avLst/>
          </a:prstGeom>
        </p:spPr>
      </p:pic>
    </p:spTree>
    <p:extLst>
      <p:ext uri="{BB962C8B-B14F-4D97-AF65-F5344CB8AC3E}">
        <p14:creationId xmlns:p14="http://schemas.microsoft.com/office/powerpoint/2010/main" val="2039332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665162"/>
          </a:xfrm>
        </p:spPr>
        <p:txBody>
          <a:bodyPr>
            <a:normAutofit fontScale="92500"/>
          </a:bodyPr>
          <a:lstStyle/>
          <a:p>
            <a:r>
              <a:rPr lang="en-US" dirty="0"/>
              <a:t>In 2-3 sentences, why should someone get a college degree? #Sample 25</a:t>
            </a:r>
          </a:p>
        </p:txBody>
      </p:sp>
      <p:pic>
        <p:nvPicPr>
          <p:cNvPr id="5" name="Picture 4">
            <a:extLst>
              <a:ext uri="{FF2B5EF4-FFF2-40B4-BE49-F238E27FC236}">
                <a16:creationId xmlns:a16="http://schemas.microsoft.com/office/drawing/2014/main" id="{514611F1-2B9F-9151-3CFD-40F41E8437C1}"/>
              </a:ext>
            </a:extLst>
          </p:cNvPr>
          <p:cNvPicPr>
            <a:picLocks noChangeAspect="1"/>
          </p:cNvPicPr>
          <p:nvPr/>
        </p:nvPicPr>
        <p:blipFill>
          <a:blip r:embed="rId2"/>
          <a:stretch>
            <a:fillRect/>
          </a:stretch>
        </p:blipFill>
        <p:spPr>
          <a:xfrm>
            <a:off x="863600" y="1132114"/>
            <a:ext cx="10464800" cy="5489288"/>
          </a:xfrm>
          <a:prstGeom prst="rect">
            <a:avLst/>
          </a:prstGeom>
        </p:spPr>
      </p:pic>
    </p:spTree>
    <p:extLst>
      <p:ext uri="{BB962C8B-B14F-4D97-AF65-F5344CB8AC3E}">
        <p14:creationId xmlns:p14="http://schemas.microsoft.com/office/powerpoint/2010/main" val="3162074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665162"/>
          </a:xfrm>
        </p:spPr>
        <p:txBody>
          <a:bodyPr>
            <a:normAutofit fontScale="92500"/>
          </a:bodyPr>
          <a:lstStyle/>
          <a:p>
            <a:r>
              <a:rPr lang="en-US" dirty="0"/>
              <a:t>In 2-3 sentences, why should someone get a college degree? #Sample 26</a:t>
            </a:r>
          </a:p>
        </p:txBody>
      </p:sp>
      <p:pic>
        <p:nvPicPr>
          <p:cNvPr id="4" name="Picture 3">
            <a:extLst>
              <a:ext uri="{FF2B5EF4-FFF2-40B4-BE49-F238E27FC236}">
                <a16:creationId xmlns:a16="http://schemas.microsoft.com/office/drawing/2014/main" id="{0B28F1BD-7ED3-AF5F-05DF-1764F1E473F8}"/>
              </a:ext>
            </a:extLst>
          </p:cNvPr>
          <p:cNvPicPr>
            <a:picLocks noChangeAspect="1"/>
          </p:cNvPicPr>
          <p:nvPr/>
        </p:nvPicPr>
        <p:blipFill>
          <a:blip r:embed="rId2"/>
          <a:stretch>
            <a:fillRect/>
          </a:stretch>
        </p:blipFill>
        <p:spPr>
          <a:xfrm>
            <a:off x="861892" y="1132114"/>
            <a:ext cx="10468216" cy="5499339"/>
          </a:xfrm>
          <a:prstGeom prst="rect">
            <a:avLst/>
          </a:prstGeom>
        </p:spPr>
      </p:pic>
    </p:spTree>
    <p:extLst>
      <p:ext uri="{BB962C8B-B14F-4D97-AF65-F5344CB8AC3E}">
        <p14:creationId xmlns:p14="http://schemas.microsoft.com/office/powerpoint/2010/main" val="2788466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665162"/>
          </a:xfrm>
        </p:spPr>
        <p:txBody>
          <a:bodyPr>
            <a:normAutofit fontScale="92500"/>
          </a:bodyPr>
          <a:lstStyle/>
          <a:p>
            <a:r>
              <a:rPr lang="en-US" dirty="0"/>
              <a:t>In 2-3 sentences, why should someone get a college degree? #Sample 27</a:t>
            </a:r>
          </a:p>
        </p:txBody>
      </p:sp>
      <p:pic>
        <p:nvPicPr>
          <p:cNvPr id="4" name="Picture 3">
            <a:extLst>
              <a:ext uri="{FF2B5EF4-FFF2-40B4-BE49-F238E27FC236}">
                <a16:creationId xmlns:a16="http://schemas.microsoft.com/office/drawing/2014/main" id="{4659CCE0-FA65-4D79-D2AA-4B174494B66A}"/>
              </a:ext>
            </a:extLst>
          </p:cNvPr>
          <p:cNvPicPr>
            <a:picLocks noChangeAspect="1"/>
          </p:cNvPicPr>
          <p:nvPr/>
        </p:nvPicPr>
        <p:blipFill>
          <a:blip r:embed="rId2"/>
          <a:stretch>
            <a:fillRect/>
          </a:stretch>
        </p:blipFill>
        <p:spPr>
          <a:xfrm>
            <a:off x="955520" y="1132114"/>
            <a:ext cx="10280959" cy="5642634"/>
          </a:xfrm>
          <a:prstGeom prst="rect">
            <a:avLst/>
          </a:prstGeom>
        </p:spPr>
      </p:pic>
    </p:spTree>
    <p:extLst>
      <p:ext uri="{BB962C8B-B14F-4D97-AF65-F5344CB8AC3E}">
        <p14:creationId xmlns:p14="http://schemas.microsoft.com/office/powerpoint/2010/main" val="335583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665162"/>
          </a:xfrm>
        </p:spPr>
        <p:txBody>
          <a:bodyPr>
            <a:normAutofit fontScale="92500"/>
          </a:bodyPr>
          <a:lstStyle/>
          <a:p>
            <a:r>
              <a:rPr lang="en-US" dirty="0"/>
              <a:t>In 2-3 sentences, why should someone get a college degree? #Sample 28</a:t>
            </a:r>
          </a:p>
        </p:txBody>
      </p:sp>
      <p:pic>
        <p:nvPicPr>
          <p:cNvPr id="4" name="Picture 3">
            <a:extLst>
              <a:ext uri="{FF2B5EF4-FFF2-40B4-BE49-F238E27FC236}">
                <a16:creationId xmlns:a16="http://schemas.microsoft.com/office/drawing/2014/main" id="{B1172E04-A5A8-6F86-8AB4-BFDD2774507F}"/>
              </a:ext>
            </a:extLst>
          </p:cNvPr>
          <p:cNvPicPr>
            <a:picLocks noChangeAspect="1"/>
          </p:cNvPicPr>
          <p:nvPr/>
        </p:nvPicPr>
        <p:blipFill>
          <a:blip r:embed="rId2"/>
          <a:stretch>
            <a:fillRect/>
          </a:stretch>
        </p:blipFill>
        <p:spPr>
          <a:xfrm>
            <a:off x="924335" y="1132114"/>
            <a:ext cx="10343329" cy="5593502"/>
          </a:xfrm>
          <a:prstGeom prst="rect">
            <a:avLst/>
          </a:prstGeom>
        </p:spPr>
      </p:pic>
    </p:spTree>
    <p:extLst>
      <p:ext uri="{BB962C8B-B14F-4D97-AF65-F5344CB8AC3E}">
        <p14:creationId xmlns:p14="http://schemas.microsoft.com/office/powerpoint/2010/main" val="4056786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795791"/>
          </a:xfrm>
        </p:spPr>
        <p:txBody>
          <a:bodyPr/>
          <a:lstStyle/>
          <a:p>
            <a:r>
              <a:rPr lang="en-US" dirty="0"/>
              <a:t>In 2-3 sentences, please explain what monocular and binocular depth cues are. #Sample 2</a:t>
            </a:r>
          </a:p>
        </p:txBody>
      </p:sp>
      <p:pic>
        <p:nvPicPr>
          <p:cNvPr id="4" name="Picture 3">
            <a:extLst>
              <a:ext uri="{FF2B5EF4-FFF2-40B4-BE49-F238E27FC236}">
                <a16:creationId xmlns:a16="http://schemas.microsoft.com/office/drawing/2014/main" id="{4AB0458B-3B24-F2E4-EA3D-A5140802A7C5}"/>
              </a:ext>
            </a:extLst>
          </p:cNvPr>
          <p:cNvPicPr>
            <a:picLocks noChangeAspect="1"/>
          </p:cNvPicPr>
          <p:nvPr/>
        </p:nvPicPr>
        <p:blipFill>
          <a:blip r:embed="rId2"/>
          <a:stretch>
            <a:fillRect/>
          </a:stretch>
        </p:blipFill>
        <p:spPr>
          <a:xfrm>
            <a:off x="957943" y="1262743"/>
            <a:ext cx="10276114" cy="5511792"/>
          </a:xfrm>
          <a:prstGeom prst="rect">
            <a:avLst/>
          </a:prstGeom>
        </p:spPr>
      </p:pic>
    </p:spTree>
    <p:extLst>
      <p:ext uri="{BB962C8B-B14F-4D97-AF65-F5344CB8AC3E}">
        <p14:creationId xmlns:p14="http://schemas.microsoft.com/office/powerpoint/2010/main" val="1010264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897391"/>
          </a:xfrm>
        </p:spPr>
        <p:txBody>
          <a:bodyPr/>
          <a:lstStyle/>
          <a:p>
            <a:r>
              <a:rPr lang="en-US" dirty="0"/>
              <a:t>In 2-3 sentences, what should someone do if they receive something unappealing on their plate while eating “out.” #Sample 29</a:t>
            </a:r>
          </a:p>
        </p:txBody>
      </p:sp>
      <p:pic>
        <p:nvPicPr>
          <p:cNvPr id="5" name="Picture 4">
            <a:extLst>
              <a:ext uri="{FF2B5EF4-FFF2-40B4-BE49-F238E27FC236}">
                <a16:creationId xmlns:a16="http://schemas.microsoft.com/office/drawing/2014/main" id="{C11D9411-48B4-C4F3-673D-F142024219BF}"/>
              </a:ext>
            </a:extLst>
          </p:cNvPr>
          <p:cNvPicPr>
            <a:picLocks noChangeAspect="1"/>
          </p:cNvPicPr>
          <p:nvPr/>
        </p:nvPicPr>
        <p:blipFill>
          <a:blip r:embed="rId2"/>
          <a:stretch>
            <a:fillRect/>
          </a:stretch>
        </p:blipFill>
        <p:spPr>
          <a:xfrm>
            <a:off x="2101604" y="1364343"/>
            <a:ext cx="8363196" cy="5459077"/>
          </a:xfrm>
          <a:prstGeom prst="rect">
            <a:avLst/>
          </a:prstGeom>
        </p:spPr>
      </p:pic>
    </p:spTree>
    <p:extLst>
      <p:ext uri="{BB962C8B-B14F-4D97-AF65-F5344CB8AC3E}">
        <p14:creationId xmlns:p14="http://schemas.microsoft.com/office/powerpoint/2010/main" val="719855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897391"/>
          </a:xfrm>
        </p:spPr>
        <p:txBody>
          <a:bodyPr/>
          <a:lstStyle/>
          <a:p>
            <a:r>
              <a:rPr lang="en-US" dirty="0"/>
              <a:t>In 2-3 sentences, what should someone do if they receive something unappealing on their plate while eating “out.” #Sample 30</a:t>
            </a:r>
          </a:p>
        </p:txBody>
      </p:sp>
      <p:pic>
        <p:nvPicPr>
          <p:cNvPr id="4" name="Picture 3">
            <a:extLst>
              <a:ext uri="{FF2B5EF4-FFF2-40B4-BE49-F238E27FC236}">
                <a16:creationId xmlns:a16="http://schemas.microsoft.com/office/drawing/2014/main" id="{E834F176-55C8-7033-CF66-6799852C288A}"/>
              </a:ext>
            </a:extLst>
          </p:cNvPr>
          <p:cNvPicPr>
            <a:picLocks noChangeAspect="1"/>
          </p:cNvPicPr>
          <p:nvPr/>
        </p:nvPicPr>
        <p:blipFill>
          <a:blip r:embed="rId2"/>
          <a:stretch>
            <a:fillRect/>
          </a:stretch>
        </p:blipFill>
        <p:spPr>
          <a:xfrm>
            <a:off x="2270345" y="1619250"/>
            <a:ext cx="7651310" cy="4638826"/>
          </a:xfrm>
          <a:prstGeom prst="rect">
            <a:avLst/>
          </a:prstGeom>
        </p:spPr>
      </p:pic>
    </p:spTree>
    <p:extLst>
      <p:ext uri="{BB962C8B-B14F-4D97-AF65-F5344CB8AC3E}">
        <p14:creationId xmlns:p14="http://schemas.microsoft.com/office/powerpoint/2010/main" val="323583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897391"/>
          </a:xfrm>
        </p:spPr>
        <p:txBody>
          <a:bodyPr/>
          <a:lstStyle/>
          <a:p>
            <a:r>
              <a:rPr lang="en-US" dirty="0"/>
              <a:t>In 2-3 sentences, what should someone do if they receive something unappealing on their plate while eating “out.” #Sample 31</a:t>
            </a:r>
          </a:p>
        </p:txBody>
      </p:sp>
      <p:pic>
        <p:nvPicPr>
          <p:cNvPr id="4" name="Picture 3">
            <a:extLst>
              <a:ext uri="{FF2B5EF4-FFF2-40B4-BE49-F238E27FC236}">
                <a16:creationId xmlns:a16="http://schemas.microsoft.com/office/drawing/2014/main" id="{7C87384C-3958-F642-DF26-C188D278DD0C}"/>
              </a:ext>
            </a:extLst>
          </p:cNvPr>
          <p:cNvPicPr>
            <a:picLocks noChangeAspect="1"/>
          </p:cNvPicPr>
          <p:nvPr/>
        </p:nvPicPr>
        <p:blipFill>
          <a:blip r:embed="rId2"/>
          <a:stretch>
            <a:fillRect/>
          </a:stretch>
        </p:blipFill>
        <p:spPr>
          <a:xfrm>
            <a:off x="2149350" y="1602204"/>
            <a:ext cx="7893299" cy="4788844"/>
          </a:xfrm>
          <a:prstGeom prst="rect">
            <a:avLst/>
          </a:prstGeom>
        </p:spPr>
      </p:pic>
    </p:spTree>
    <p:extLst>
      <p:ext uri="{BB962C8B-B14F-4D97-AF65-F5344CB8AC3E}">
        <p14:creationId xmlns:p14="http://schemas.microsoft.com/office/powerpoint/2010/main" val="308863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897391"/>
          </a:xfrm>
        </p:spPr>
        <p:txBody>
          <a:bodyPr/>
          <a:lstStyle/>
          <a:p>
            <a:r>
              <a:rPr lang="en-US" dirty="0"/>
              <a:t>In 2-3 sentences, what should someone do if they receive something unappealing on their plate while eating “out.” #Sample 32</a:t>
            </a:r>
          </a:p>
        </p:txBody>
      </p:sp>
      <p:pic>
        <p:nvPicPr>
          <p:cNvPr id="4" name="Picture 3">
            <a:extLst>
              <a:ext uri="{FF2B5EF4-FFF2-40B4-BE49-F238E27FC236}">
                <a16:creationId xmlns:a16="http://schemas.microsoft.com/office/drawing/2014/main" id="{FCED914A-819D-F9D1-8BDD-E6BFB3747E31}"/>
              </a:ext>
            </a:extLst>
          </p:cNvPr>
          <p:cNvPicPr>
            <a:picLocks noChangeAspect="1"/>
          </p:cNvPicPr>
          <p:nvPr/>
        </p:nvPicPr>
        <p:blipFill>
          <a:blip r:embed="rId2"/>
          <a:stretch>
            <a:fillRect/>
          </a:stretch>
        </p:blipFill>
        <p:spPr>
          <a:xfrm>
            <a:off x="2244601" y="1576149"/>
            <a:ext cx="7702798" cy="4910534"/>
          </a:xfrm>
          <a:prstGeom prst="rect">
            <a:avLst/>
          </a:prstGeom>
        </p:spPr>
      </p:pic>
    </p:spTree>
    <p:extLst>
      <p:ext uri="{BB962C8B-B14F-4D97-AF65-F5344CB8AC3E}">
        <p14:creationId xmlns:p14="http://schemas.microsoft.com/office/powerpoint/2010/main" val="594481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1129619"/>
          </a:xfrm>
        </p:spPr>
        <p:txBody>
          <a:bodyPr/>
          <a:lstStyle/>
          <a:p>
            <a:r>
              <a:rPr lang="en-US" dirty="0"/>
              <a:t>In 2-3 sentences, please explain how someone should exit a conversation when the other person is saying something that could be considered offensive. #Sample 33</a:t>
            </a:r>
          </a:p>
        </p:txBody>
      </p:sp>
      <p:pic>
        <p:nvPicPr>
          <p:cNvPr id="5" name="Picture 4">
            <a:extLst>
              <a:ext uri="{FF2B5EF4-FFF2-40B4-BE49-F238E27FC236}">
                <a16:creationId xmlns:a16="http://schemas.microsoft.com/office/drawing/2014/main" id="{4CF6C289-FF2F-0954-CCBD-1F67A9D5297C}"/>
              </a:ext>
            </a:extLst>
          </p:cNvPr>
          <p:cNvPicPr>
            <a:picLocks noChangeAspect="1"/>
          </p:cNvPicPr>
          <p:nvPr/>
        </p:nvPicPr>
        <p:blipFill>
          <a:blip r:embed="rId2"/>
          <a:stretch>
            <a:fillRect/>
          </a:stretch>
        </p:blipFill>
        <p:spPr>
          <a:xfrm>
            <a:off x="2485901" y="1714500"/>
            <a:ext cx="7220197" cy="4743612"/>
          </a:xfrm>
          <a:prstGeom prst="rect">
            <a:avLst/>
          </a:prstGeom>
        </p:spPr>
      </p:pic>
    </p:spTree>
    <p:extLst>
      <p:ext uri="{BB962C8B-B14F-4D97-AF65-F5344CB8AC3E}">
        <p14:creationId xmlns:p14="http://schemas.microsoft.com/office/powerpoint/2010/main" val="1495484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1129619"/>
          </a:xfrm>
        </p:spPr>
        <p:txBody>
          <a:bodyPr/>
          <a:lstStyle/>
          <a:p>
            <a:r>
              <a:rPr lang="en-US" dirty="0"/>
              <a:t>In 2-3 sentences, please explain how someone should exit a conversation when the other person is saying something that could be considered offensive. #Sample 34</a:t>
            </a:r>
          </a:p>
        </p:txBody>
      </p:sp>
      <p:pic>
        <p:nvPicPr>
          <p:cNvPr id="4" name="Picture 3">
            <a:extLst>
              <a:ext uri="{FF2B5EF4-FFF2-40B4-BE49-F238E27FC236}">
                <a16:creationId xmlns:a16="http://schemas.microsoft.com/office/drawing/2014/main" id="{4E8F96CD-EFD2-96E5-65C8-BB15B68BDA4D}"/>
              </a:ext>
            </a:extLst>
          </p:cNvPr>
          <p:cNvPicPr>
            <a:picLocks noChangeAspect="1"/>
          </p:cNvPicPr>
          <p:nvPr/>
        </p:nvPicPr>
        <p:blipFill>
          <a:blip r:embed="rId2"/>
          <a:stretch>
            <a:fillRect/>
          </a:stretch>
        </p:blipFill>
        <p:spPr>
          <a:xfrm>
            <a:off x="2466755" y="1739514"/>
            <a:ext cx="7258489" cy="4651534"/>
          </a:xfrm>
          <a:prstGeom prst="rect">
            <a:avLst/>
          </a:prstGeom>
        </p:spPr>
      </p:pic>
    </p:spTree>
    <p:extLst>
      <p:ext uri="{BB962C8B-B14F-4D97-AF65-F5344CB8AC3E}">
        <p14:creationId xmlns:p14="http://schemas.microsoft.com/office/powerpoint/2010/main" val="3693785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1129619"/>
          </a:xfrm>
        </p:spPr>
        <p:txBody>
          <a:bodyPr/>
          <a:lstStyle/>
          <a:p>
            <a:r>
              <a:rPr lang="en-US" dirty="0"/>
              <a:t>In 2-3 sentences, please explain how someone should exit a conversation when the other person is saying something that could be considered offensive. #Sample 35</a:t>
            </a:r>
          </a:p>
        </p:txBody>
      </p:sp>
      <p:pic>
        <p:nvPicPr>
          <p:cNvPr id="4" name="Picture 3">
            <a:extLst>
              <a:ext uri="{FF2B5EF4-FFF2-40B4-BE49-F238E27FC236}">
                <a16:creationId xmlns:a16="http://schemas.microsoft.com/office/drawing/2014/main" id="{20E8587B-1E10-DBB3-C0BC-63CD3FB041EA}"/>
              </a:ext>
            </a:extLst>
          </p:cNvPr>
          <p:cNvPicPr>
            <a:picLocks noChangeAspect="1"/>
          </p:cNvPicPr>
          <p:nvPr/>
        </p:nvPicPr>
        <p:blipFill>
          <a:blip r:embed="rId2"/>
          <a:stretch>
            <a:fillRect/>
          </a:stretch>
        </p:blipFill>
        <p:spPr>
          <a:xfrm>
            <a:off x="2152404" y="1596571"/>
            <a:ext cx="7725022" cy="5017177"/>
          </a:xfrm>
          <a:prstGeom prst="rect">
            <a:avLst/>
          </a:prstGeom>
        </p:spPr>
      </p:pic>
    </p:spTree>
    <p:extLst>
      <p:ext uri="{BB962C8B-B14F-4D97-AF65-F5344CB8AC3E}">
        <p14:creationId xmlns:p14="http://schemas.microsoft.com/office/powerpoint/2010/main" val="1224612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1129619"/>
          </a:xfrm>
        </p:spPr>
        <p:txBody>
          <a:bodyPr/>
          <a:lstStyle/>
          <a:p>
            <a:r>
              <a:rPr lang="en-US" dirty="0"/>
              <a:t>In 2-3 sentences, please explain how someone should exit a conversation when the other person is saying something that could be considered offensive. #Sample 36</a:t>
            </a:r>
          </a:p>
        </p:txBody>
      </p:sp>
      <p:pic>
        <p:nvPicPr>
          <p:cNvPr id="4" name="Picture 3">
            <a:extLst>
              <a:ext uri="{FF2B5EF4-FFF2-40B4-BE49-F238E27FC236}">
                <a16:creationId xmlns:a16="http://schemas.microsoft.com/office/drawing/2014/main" id="{4266D44B-62C7-121B-BD8F-87772D73C9E4}"/>
              </a:ext>
            </a:extLst>
          </p:cNvPr>
          <p:cNvPicPr>
            <a:picLocks noChangeAspect="1"/>
          </p:cNvPicPr>
          <p:nvPr/>
        </p:nvPicPr>
        <p:blipFill>
          <a:blip r:embed="rId2"/>
          <a:stretch>
            <a:fillRect/>
          </a:stretch>
        </p:blipFill>
        <p:spPr>
          <a:xfrm>
            <a:off x="1279277" y="1911598"/>
            <a:ext cx="7293223" cy="4552856"/>
          </a:xfrm>
          <a:prstGeom prst="rect">
            <a:avLst/>
          </a:prstGeom>
        </p:spPr>
      </p:pic>
    </p:spTree>
    <p:extLst>
      <p:ext uri="{BB962C8B-B14F-4D97-AF65-F5344CB8AC3E}">
        <p14:creationId xmlns:p14="http://schemas.microsoft.com/office/powerpoint/2010/main" val="2766458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578077"/>
          </a:xfrm>
        </p:spPr>
        <p:txBody>
          <a:bodyPr/>
          <a:lstStyle/>
          <a:p>
            <a:r>
              <a:rPr lang="en-US" dirty="0"/>
              <a:t>In 2-3 sentences, why should someone buy a Tesla? #Sample - 37</a:t>
            </a:r>
          </a:p>
        </p:txBody>
      </p:sp>
      <p:pic>
        <p:nvPicPr>
          <p:cNvPr id="5" name="Picture 4">
            <a:extLst>
              <a:ext uri="{FF2B5EF4-FFF2-40B4-BE49-F238E27FC236}">
                <a16:creationId xmlns:a16="http://schemas.microsoft.com/office/drawing/2014/main" id="{E3E0E039-AD1A-4764-8804-79279957D4CC}"/>
              </a:ext>
            </a:extLst>
          </p:cNvPr>
          <p:cNvPicPr>
            <a:picLocks noChangeAspect="1"/>
          </p:cNvPicPr>
          <p:nvPr/>
        </p:nvPicPr>
        <p:blipFill>
          <a:blip r:embed="rId2"/>
          <a:stretch>
            <a:fillRect/>
          </a:stretch>
        </p:blipFill>
        <p:spPr>
          <a:xfrm>
            <a:off x="2035051" y="1241100"/>
            <a:ext cx="8121897" cy="5149948"/>
          </a:xfrm>
          <a:prstGeom prst="rect">
            <a:avLst/>
          </a:prstGeom>
        </p:spPr>
      </p:pic>
    </p:spTree>
    <p:extLst>
      <p:ext uri="{BB962C8B-B14F-4D97-AF65-F5344CB8AC3E}">
        <p14:creationId xmlns:p14="http://schemas.microsoft.com/office/powerpoint/2010/main" val="1752943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578077"/>
          </a:xfrm>
        </p:spPr>
        <p:txBody>
          <a:bodyPr/>
          <a:lstStyle/>
          <a:p>
            <a:r>
              <a:rPr lang="en-US" dirty="0"/>
              <a:t>In 2-3 sentences, why should someone buy a Tesla? #Sample - 38</a:t>
            </a:r>
          </a:p>
        </p:txBody>
      </p:sp>
      <p:pic>
        <p:nvPicPr>
          <p:cNvPr id="4" name="Picture 3">
            <a:extLst>
              <a:ext uri="{FF2B5EF4-FFF2-40B4-BE49-F238E27FC236}">
                <a16:creationId xmlns:a16="http://schemas.microsoft.com/office/drawing/2014/main" id="{119F235D-DCB4-E5C2-E16D-15078EA1A371}"/>
              </a:ext>
            </a:extLst>
          </p:cNvPr>
          <p:cNvPicPr>
            <a:picLocks noChangeAspect="1"/>
          </p:cNvPicPr>
          <p:nvPr/>
        </p:nvPicPr>
        <p:blipFill>
          <a:blip r:embed="rId2"/>
          <a:stretch>
            <a:fillRect/>
          </a:stretch>
        </p:blipFill>
        <p:spPr>
          <a:xfrm>
            <a:off x="1825500" y="1198031"/>
            <a:ext cx="8540999" cy="5193017"/>
          </a:xfrm>
          <a:prstGeom prst="rect">
            <a:avLst/>
          </a:prstGeom>
        </p:spPr>
      </p:pic>
    </p:spTree>
    <p:extLst>
      <p:ext uri="{BB962C8B-B14F-4D97-AF65-F5344CB8AC3E}">
        <p14:creationId xmlns:p14="http://schemas.microsoft.com/office/powerpoint/2010/main" val="1187340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795791"/>
          </a:xfrm>
        </p:spPr>
        <p:txBody>
          <a:bodyPr/>
          <a:lstStyle/>
          <a:p>
            <a:r>
              <a:rPr lang="en-US" dirty="0"/>
              <a:t>In 2-3 sentences, please explain what monocular and binocular depth cues are. #Sample 3</a:t>
            </a:r>
          </a:p>
        </p:txBody>
      </p:sp>
      <p:pic>
        <p:nvPicPr>
          <p:cNvPr id="4" name="Picture 3">
            <a:extLst>
              <a:ext uri="{FF2B5EF4-FFF2-40B4-BE49-F238E27FC236}">
                <a16:creationId xmlns:a16="http://schemas.microsoft.com/office/drawing/2014/main" id="{B56CF27E-8DFA-0F38-3F82-16DB426E9F0D}"/>
              </a:ext>
            </a:extLst>
          </p:cNvPr>
          <p:cNvPicPr>
            <a:picLocks noChangeAspect="1"/>
          </p:cNvPicPr>
          <p:nvPr/>
        </p:nvPicPr>
        <p:blipFill>
          <a:blip r:embed="rId2"/>
          <a:stretch>
            <a:fillRect/>
          </a:stretch>
        </p:blipFill>
        <p:spPr>
          <a:xfrm>
            <a:off x="1160013" y="1262743"/>
            <a:ext cx="9871974" cy="5284037"/>
          </a:xfrm>
          <a:prstGeom prst="rect">
            <a:avLst/>
          </a:prstGeom>
        </p:spPr>
      </p:pic>
    </p:spTree>
    <p:extLst>
      <p:ext uri="{BB962C8B-B14F-4D97-AF65-F5344CB8AC3E}">
        <p14:creationId xmlns:p14="http://schemas.microsoft.com/office/powerpoint/2010/main" val="2455272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578077"/>
          </a:xfrm>
        </p:spPr>
        <p:txBody>
          <a:bodyPr/>
          <a:lstStyle/>
          <a:p>
            <a:r>
              <a:rPr lang="en-US" dirty="0"/>
              <a:t>In 2-3 sentences, why should someone buy a Tesla? #Sample - 39</a:t>
            </a:r>
          </a:p>
        </p:txBody>
      </p:sp>
      <p:pic>
        <p:nvPicPr>
          <p:cNvPr id="4" name="Picture 3">
            <a:extLst>
              <a:ext uri="{FF2B5EF4-FFF2-40B4-BE49-F238E27FC236}">
                <a16:creationId xmlns:a16="http://schemas.microsoft.com/office/drawing/2014/main" id="{296A0D71-03D5-6106-C6A2-111703760522}"/>
              </a:ext>
            </a:extLst>
          </p:cNvPr>
          <p:cNvPicPr>
            <a:picLocks noChangeAspect="1"/>
          </p:cNvPicPr>
          <p:nvPr/>
        </p:nvPicPr>
        <p:blipFill>
          <a:blip r:embed="rId2"/>
          <a:stretch>
            <a:fillRect/>
          </a:stretch>
        </p:blipFill>
        <p:spPr>
          <a:xfrm>
            <a:off x="1820738" y="1045029"/>
            <a:ext cx="8550524" cy="5457543"/>
          </a:xfrm>
          <a:prstGeom prst="rect">
            <a:avLst/>
          </a:prstGeom>
        </p:spPr>
      </p:pic>
    </p:spTree>
    <p:extLst>
      <p:ext uri="{BB962C8B-B14F-4D97-AF65-F5344CB8AC3E}">
        <p14:creationId xmlns:p14="http://schemas.microsoft.com/office/powerpoint/2010/main" val="192734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578077"/>
          </a:xfrm>
        </p:spPr>
        <p:txBody>
          <a:bodyPr/>
          <a:lstStyle/>
          <a:p>
            <a:r>
              <a:rPr lang="en-US" dirty="0"/>
              <a:t>In 2-3 sentences, why should someone buy a Tesla? #Sample - 40</a:t>
            </a:r>
          </a:p>
        </p:txBody>
      </p:sp>
      <p:pic>
        <p:nvPicPr>
          <p:cNvPr id="4" name="Picture 3">
            <a:extLst>
              <a:ext uri="{FF2B5EF4-FFF2-40B4-BE49-F238E27FC236}">
                <a16:creationId xmlns:a16="http://schemas.microsoft.com/office/drawing/2014/main" id="{207ECC3C-D82E-E2FE-DA7F-8CD3F039A70B}"/>
              </a:ext>
            </a:extLst>
          </p:cNvPr>
          <p:cNvPicPr>
            <a:picLocks noChangeAspect="1"/>
          </p:cNvPicPr>
          <p:nvPr/>
        </p:nvPicPr>
        <p:blipFill>
          <a:blip r:embed="rId2"/>
          <a:stretch>
            <a:fillRect/>
          </a:stretch>
        </p:blipFill>
        <p:spPr>
          <a:xfrm>
            <a:off x="1654051" y="1045029"/>
            <a:ext cx="8477498" cy="5433865"/>
          </a:xfrm>
          <a:prstGeom prst="rect">
            <a:avLst/>
          </a:prstGeom>
        </p:spPr>
      </p:pic>
    </p:spTree>
    <p:extLst>
      <p:ext uri="{BB962C8B-B14F-4D97-AF65-F5344CB8AC3E}">
        <p14:creationId xmlns:p14="http://schemas.microsoft.com/office/powerpoint/2010/main" val="2282337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1158648"/>
          </a:xfrm>
        </p:spPr>
        <p:txBody>
          <a:bodyPr/>
          <a:lstStyle/>
          <a:p>
            <a:r>
              <a:rPr lang="en-US" dirty="0"/>
              <a:t>Write 4 more lines of a poem based on the first two lines provided. "Dying" by Emily Dickinson: I heard a fly buzz when I died; the stillness round my form #Sample - 41</a:t>
            </a:r>
          </a:p>
        </p:txBody>
      </p:sp>
      <p:sp>
        <p:nvSpPr>
          <p:cNvPr id="7" name="AutoShape 2">
            <a:extLst>
              <a:ext uri="{FF2B5EF4-FFF2-40B4-BE49-F238E27FC236}">
                <a16:creationId xmlns:a16="http://schemas.microsoft.com/office/drawing/2014/main" id="{4DC86D19-A94D-B391-EF94-1071C47C87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a:extLst>
              <a:ext uri="{FF2B5EF4-FFF2-40B4-BE49-F238E27FC236}">
                <a16:creationId xmlns:a16="http://schemas.microsoft.com/office/drawing/2014/main" id="{E514F9B9-53FD-9B9A-F260-BF97359465A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A screenshot of a computer&#10;&#10;Description automatically generated">
            <a:extLst>
              <a:ext uri="{FF2B5EF4-FFF2-40B4-BE49-F238E27FC236}">
                <a16:creationId xmlns:a16="http://schemas.microsoft.com/office/drawing/2014/main" id="{2B7DF20D-7743-CFE0-66C1-09A03123A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996" y="1625600"/>
            <a:ext cx="7987608" cy="4992255"/>
          </a:xfrm>
          <a:prstGeom prst="rect">
            <a:avLst/>
          </a:prstGeom>
        </p:spPr>
      </p:pic>
    </p:spTree>
    <p:extLst>
      <p:ext uri="{BB962C8B-B14F-4D97-AF65-F5344CB8AC3E}">
        <p14:creationId xmlns:p14="http://schemas.microsoft.com/office/powerpoint/2010/main" val="2199390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1158648"/>
          </a:xfrm>
        </p:spPr>
        <p:txBody>
          <a:bodyPr/>
          <a:lstStyle/>
          <a:p>
            <a:r>
              <a:rPr lang="en-US" dirty="0"/>
              <a:t>Write 4 more lines of a poem based on the first two lines provided. "Dying" by Emily Dickinson: I heard a fly buzz when I died; the stillness round my form #Sample - 42</a:t>
            </a:r>
          </a:p>
        </p:txBody>
      </p:sp>
      <p:pic>
        <p:nvPicPr>
          <p:cNvPr id="4" name="Picture 3" descr="A screenshot of a computer&#10;&#10;Description automatically generated">
            <a:extLst>
              <a:ext uri="{FF2B5EF4-FFF2-40B4-BE49-F238E27FC236}">
                <a16:creationId xmlns:a16="http://schemas.microsoft.com/office/drawing/2014/main" id="{228539CD-8DC2-5CE6-251B-C805789CA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880" y="1625600"/>
            <a:ext cx="8371840" cy="5232400"/>
          </a:xfrm>
          <a:prstGeom prst="rect">
            <a:avLst/>
          </a:prstGeom>
        </p:spPr>
      </p:pic>
    </p:spTree>
    <p:extLst>
      <p:ext uri="{BB962C8B-B14F-4D97-AF65-F5344CB8AC3E}">
        <p14:creationId xmlns:p14="http://schemas.microsoft.com/office/powerpoint/2010/main" val="1486657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1158648"/>
          </a:xfrm>
        </p:spPr>
        <p:txBody>
          <a:bodyPr/>
          <a:lstStyle/>
          <a:p>
            <a:r>
              <a:rPr lang="en-US" dirty="0"/>
              <a:t>Write 4 more lines of a poem based on the first two lines provided. "Dying" by Emily Dickinson: I heard a fly buzz when I died; the stillness round my form #Sample - 43</a:t>
            </a:r>
          </a:p>
        </p:txBody>
      </p:sp>
      <p:pic>
        <p:nvPicPr>
          <p:cNvPr id="5" name="Picture 4" descr="A screenshot of a computer&#10;&#10;Description automatically generated">
            <a:extLst>
              <a:ext uri="{FF2B5EF4-FFF2-40B4-BE49-F238E27FC236}">
                <a16:creationId xmlns:a16="http://schemas.microsoft.com/office/drawing/2014/main" id="{BEF199DC-45A1-3A82-050A-E795A8B72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440" y="1717964"/>
            <a:ext cx="8046720" cy="5029200"/>
          </a:xfrm>
          <a:prstGeom prst="rect">
            <a:avLst/>
          </a:prstGeom>
        </p:spPr>
      </p:pic>
    </p:spTree>
    <p:extLst>
      <p:ext uri="{BB962C8B-B14F-4D97-AF65-F5344CB8AC3E}">
        <p14:creationId xmlns:p14="http://schemas.microsoft.com/office/powerpoint/2010/main" val="4238690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1158648"/>
          </a:xfrm>
        </p:spPr>
        <p:txBody>
          <a:bodyPr/>
          <a:lstStyle/>
          <a:p>
            <a:r>
              <a:rPr lang="en-US" dirty="0"/>
              <a:t>Write 4 more lines of a poem based on the first two lines provided. "Dying" by Emily Dickinson: I heard a fly buzz when I died; the stillness round my form #Sample - 44</a:t>
            </a:r>
          </a:p>
        </p:txBody>
      </p:sp>
      <p:pic>
        <p:nvPicPr>
          <p:cNvPr id="4" name="Picture 3" descr="A screenshot of a computer&#10;&#10;Description automatically generated">
            <a:extLst>
              <a:ext uri="{FF2B5EF4-FFF2-40B4-BE49-F238E27FC236}">
                <a16:creationId xmlns:a16="http://schemas.microsoft.com/office/drawing/2014/main" id="{7057D645-4D77-E816-972D-950FA38E9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756" y="1625600"/>
            <a:ext cx="7662488" cy="4789055"/>
          </a:xfrm>
          <a:prstGeom prst="rect">
            <a:avLst/>
          </a:prstGeom>
        </p:spPr>
      </p:pic>
    </p:spTree>
    <p:extLst>
      <p:ext uri="{BB962C8B-B14F-4D97-AF65-F5344CB8AC3E}">
        <p14:creationId xmlns:p14="http://schemas.microsoft.com/office/powerpoint/2010/main" val="4192356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1129619"/>
          </a:xfrm>
        </p:spPr>
        <p:txBody>
          <a:bodyPr/>
          <a:lstStyle/>
          <a:p>
            <a:r>
              <a:rPr lang="en-US" dirty="0"/>
              <a:t>Write 4 more lines of a poem based on the first two lines provided. "A Sea-Side Walk" by Elizabeth Barrett Browning: We walked beside the sea, After a day which perished silently #Sample – 45</a:t>
            </a:r>
          </a:p>
          <a:p>
            <a:endParaRPr lang="en-US" dirty="0"/>
          </a:p>
        </p:txBody>
      </p:sp>
      <p:pic>
        <p:nvPicPr>
          <p:cNvPr id="5" name="Picture 4" descr="A screenshot of a computer&#10;&#10;Description automatically generated">
            <a:extLst>
              <a:ext uri="{FF2B5EF4-FFF2-40B4-BE49-F238E27FC236}">
                <a16:creationId xmlns:a16="http://schemas.microsoft.com/office/drawing/2014/main" id="{8506D041-1578-F8BB-4B12-E748F6387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91" y="1657412"/>
            <a:ext cx="7573818" cy="4733636"/>
          </a:xfrm>
          <a:prstGeom prst="rect">
            <a:avLst/>
          </a:prstGeom>
        </p:spPr>
      </p:pic>
    </p:spTree>
    <p:extLst>
      <p:ext uri="{BB962C8B-B14F-4D97-AF65-F5344CB8AC3E}">
        <p14:creationId xmlns:p14="http://schemas.microsoft.com/office/powerpoint/2010/main" val="923447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1129619"/>
          </a:xfrm>
        </p:spPr>
        <p:txBody>
          <a:bodyPr/>
          <a:lstStyle/>
          <a:p>
            <a:r>
              <a:rPr lang="en-US" dirty="0"/>
              <a:t>Write 4 more lines of a poem based on the first two lines provided. "A Sea-Side Walk" by Elizabeth Barrett Browning: We walked beside the sea, After a day which perished silently #Sample – 46</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E2C555D7-B9A5-5417-4BD0-CE39CB43F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338" y="1675884"/>
            <a:ext cx="7544262" cy="4715164"/>
          </a:xfrm>
          <a:prstGeom prst="rect">
            <a:avLst/>
          </a:prstGeom>
        </p:spPr>
      </p:pic>
    </p:spTree>
    <p:extLst>
      <p:ext uri="{BB962C8B-B14F-4D97-AF65-F5344CB8AC3E}">
        <p14:creationId xmlns:p14="http://schemas.microsoft.com/office/powerpoint/2010/main" val="1057815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1129619"/>
          </a:xfrm>
        </p:spPr>
        <p:txBody>
          <a:bodyPr/>
          <a:lstStyle/>
          <a:p>
            <a:r>
              <a:rPr lang="en-US" dirty="0"/>
              <a:t>Write 4 more lines of a poem based on the first two lines provided. "A Sea-Side Walk" by Elizabeth Barrett Browning: We walked beside the sea, After a day which perished silently #Sample – 47</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E605F3AB-5702-398E-7AAF-6278ED5D4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807" y="1654298"/>
            <a:ext cx="8002386" cy="5001491"/>
          </a:xfrm>
          <a:prstGeom prst="rect">
            <a:avLst/>
          </a:prstGeom>
        </p:spPr>
      </p:pic>
    </p:spTree>
    <p:extLst>
      <p:ext uri="{BB962C8B-B14F-4D97-AF65-F5344CB8AC3E}">
        <p14:creationId xmlns:p14="http://schemas.microsoft.com/office/powerpoint/2010/main" val="1832292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1129619"/>
          </a:xfrm>
        </p:spPr>
        <p:txBody>
          <a:bodyPr/>
          <a:lstStyle/>
          <a:p>
            <a:r>
              <a:rPr lang="en-US" dirty="0"/>
              <a:t>Write 4 more lines of a poem based on the first two lines provided. "A Sea-Side Walk" by Elizabeth Barrett Browning: We walked beside the sea, After a day which perished silently #Sample – 48</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8310D6E0-EA6F-FEF0-3AE2-5BF8F2EF1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585" y="1596571"/>
            <a:ext cx="7972829" cy="4983018"/>
          </a:xfrm>
          <a:prstGeom prst="rect">
            <a:avLst/>
          </a:prstGeom>
        </p:spPr>
      </p:pic>
    </p:spTree>
    <p:extLst>
      <p:ext uri="{BB962C8B-B14F-4D97-AF65-F5344CB8AC3E}">
        <p14:creationId xmlns:p14="http://schemas.microsoft.com/office/powerpoint/2010/main" val="2138277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795791"/>
          </a:xfrm>
        </p:spPr>
        <p:txBody>
          <a:bodyPr/>
          <a:lstStyle/>
          <a:p>
            <a:r>
              <a:rPr lang="en-US" dirty="0"/>
              <a:t>In 2-3 sentences, please explain what monocular and binocular depth cues are. #Sample 4</a:t>
            </a:r>
          </a:p>
        </p:txBody>
      </p:sp>
      <p:pic>
        <p:nvPicPr>
          <p:cNvPr id="4" name="Picture 3">
            <a:extLst>
              <a:ext uri="{FF2B5EF4-FFF2-40B4-BE49-F238E27FC236}">
                <a16:creationId xmlns:a16="http://schemas.microsoft.com/office/drawing/2014/main" id="{81733274-2E5B-6F6F-CBA1-B41FBB0FED83}"/>
              </a:ext>
            </a:extLst>
          </p:cNvPr>
          <p:cNvPicPr>
            <a:picLocks noChangeAspect="1"/>
          </p:cNvPicPr>
          <p:nvPr/>
        </p:nvPicPr>
        <p:blipFill>
          <a:blip r:embed="rId2"/>
          <a:stretch>
            <a:fillRect/>
          </a:stretch>
        </p:blipFill>
        <p:spPr>
          <a:xfrm>
            <a:off x="1291771" y="1370796"/>
            <a:ext cx="9608457" cy="5020252"/>
          </a:xfrm>
          <a:prstGeom prst="rect">
            <a:avLst/>
          </a:prstGeom>
        </p:spPr>
      </p:pic>
    </p:spTree>
    <p:extLst>
      <p:ext uri="{BB962C8B-B14F-4D97-AF65-F5344CB8AC3E}">
        <p14:creationId xmlns:p14="http://schemas.microsoft.com/office/powerpoint/2010/main" val="552416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810305"/>
          </a:xfrm>
        </p:spPr>
        <p:txBody>
          <a:bodyPr>
            <a:normAutofit fontScale="92500"/>
          </a:bodyPr>
          <a:lstStyle/>
          <a:p>
            <a:r>
              <a:rPr lang="en-US" dirty="0"/>
              <a:t>Write 4 more lines of a poem based on the first two lines provided. “Fall” by Mary Oliver: The black oaks fling, their bronze fruit #Sample – 49</a:t>
            </a:r>
          </a:p>
          <a:p>
            <a:endParaRPr lang="en-US" dirty="0"/>
          </a:p>
        </p:txBody>
      </p:sp>
      <p:pic>
        <p:nvPicPr>
          <p:cNvPr id="5" name="Picture 4" descr="A screenshot of a computer&#10;&#10;Description automatically generated">
            <a:extLst>
              <a:ext uri="{FF2B5EF4-FFF2-40B4-BE49-F238E27FC236}">
                <a16:creationId xmlns:a16="http://schemas.microsoft.com/office/drawing/2014/main" id="{55211C2E-5120-D3DB-B8DC-0983BB83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618" y="1440873"/>
            <a:ext cx="7795491" cy="4872182"/>
          </a:xfrm>
          <a:prstGeom prst="rect">
            <a:avLst/>
          </a:prstGeom>
        </p:spPr>
      </p:pic>
    </p:spTree>
    <p:extLst>
      <p:ext uri="{BB962C8B-B14F-4D97-AF65-F5344CB8AC3E}">
        <p14:creationId xmlns:p14="http://schemas.microsoft.com/office/powerpoint/2010/main" val="62920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810305"/>
          </a:xfrm>
        </p:spPr>
        <p:txBody>
          <a:bodyPr>
            <a:normAutofit fontScale="92500"/>
          </a:bodyPr>
          <a:lstStyle/>
          <a:p>
            <a:r>
              <a:rPr lang="en-US" dirty="0"/>
              <a:t>Write 4 more lines of a poem based on the first two lines provided. “Fall” by Mary Oliver: The black oaks fling, their bronze fruit #Sample – 50</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A44F3AE7-0CC0-44B1-C0F5-BDBD22236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633" y="1277257"/>
            <a:ext cx="8578734" cy="5361709"/>
          </a:xfrm>
          <a:prstGeom prst="rect">
            <a:avLst/>
          </a:prstGeom>
        </p:spPr>
      </p:pic>
    </p:spTree>
    <p:extLst>
      <p:ext uri="{BB962C8B-B14F-4D97-AF65-F5344CB8AC3E}">
        <p14:creationId xmlns:p14="http://schemas.microsoft.com/office/powerpoint/2010/main" val="25501563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810305"/>
          </a:xfrm>
        </p:spPr>
        <p:txBody>
          <a:bodyPr>
            <a:normAutofit fontScale="92500"/>
          </a:bodyPr>
          <a:lstStyle/>
          <a:p>
            <a:r>
              <a:rPr lang="en-US" dirty="0"/>
              <a:t>Write 4 more lines of a poem based on the first two lines provided. “Fall” by Mary Oliver: The black oaks fling, their bronze fruit #Sample – 51</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260D9EE9-3174-F3AD-470B-69E4685E8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749" y="1348509"/>
            <a:ext cx="8194502" cy="5121564"/>
          </a:xfrm>
          <a:prstGeom prst="rect">
            <a:avLst/>
          </a:prstGeom>
        </p:spPr>
      </p:pic>
    </p:spTree>
    <p:extLst>
      <p:ext uri="{BB962C8B-B14F-4D97-AF65-F5344CB8AC3E}">
        <p14:creationId xmlns:p14="http://schemas.microsoft.com/office/powerpoint/2010/main" val="13841119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810305"/>
          </a:xfrm>
        </p:spPr>
        <p:txBody>
          <a:bodyPr>
            <a:normAutofit fontScale="92500"/>
          </a:bodyPr>
          <a:lstStyle/>
          <a:p>
            <a:r>
              <a:rPr lang="en-US" dirty="0"/>
              <a:t>Write 4 more lines of a poem based on the first two lines provided. “Fall” by Mary Oliver: The black oaks fling, their bronze fruit #Sample – 52</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B048B09B-A6BC-499D-8B99-394F2CA539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9141" y="1444975"/>
            <a:ext cx="7913717" cy="4946073"/>
          </a:xfrm>
          <a:prstGeom prst="rect">
            <a:avLst/>
          </a:prstGeom>
        </p:spPr>
      </p:pic>
    </p:spTree>
    <p:extLst>
      <p:ext uri="{BB962C8B-B14F-4D97-AF65-F5344CB8AC3E}">
        <p14:creationId xmlns:p14="http://schemas.microsoft.com/office/powerpoint/2010/main" val="3070096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1115105"/>
          </a:xfrm>
        </p:spPr>
        <p:txBody>
          <a:bodyPr/>
          <a:lstStyle/>
          <a:p>
            <a:r>
              <a:rPr lang="en-US" dirty="0"/>
              <a:t>Write 4 more lines of a poem based on the first two lines provided. “Caged Bird” by Maya Angelou: A free bird leaps, on the back of the wind #Sample – 53</a:t>
            </a:r>
          </a:p>
          <a:p>
            <a:endParaRPr lang="en-US" dirty="0"/>
          </a:p>
        </p:txBody>
      </p:sp>
      <p:pic>
        <p:nvPicPr>
          <p:cNvPr id="5" name="Picture 4" descr="A screenshot of a computer&#10;&#10;Description automatically generated">
            <a:extLst>
              <a:ext uri="{FF2B5EF4-FFF2-40B4-BE49-F238E27FC236}">
                <a16:creationId xmlns:a16="http://schemas.microsoft.com/office/drawing/2014/main" id="{29E7AFEA-614D-A0AB-860E-28B4C3A05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033" y="1582057"/>
            <a:ext cx="7765934" cy="4853709"/>
          </a:xfrm>
          <a:prstGeom prst="rect">
            <a:avLst/>
          </a:prstGeom>
        </p:spPr>
      </p:pic>
    </p:spTree>
    <p:extLst>
      <p:ext uri="{BB962C8B-B14F-4D97-AF65-F5344CB8AC3E}">
        <p14:creationId xmlns:p14="http://schemas.microsoft.com/office/powerpoint/2010/main" val="33280818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1115105"/>
          </a:xfrm>
        </p:spPr>
        <p:txBody>
          <a:bodyPr/>
          <a:lstStyle/>
          <a:p>
            <a:r>
              <a:rPr lang="en-US" dirty="0"/>
              <a:t>Write 4 more lines of a poem based on the first two lines provided. “Caged Bird” by Maya Angelou: A free bird leaps, on the back of the wind #Sample – 54</a:t>
            </a:r>
          </a:p>
          <a:p>
            <a:endParaRPr lang="en-US" dirty="0"/>
          </a:p>
        </p:txBody>
      </p:sp>
      <p:pic>
        <p:nvPicPr>
          <p:cNvPr id="4" name="Picture 3">
            <a:extLst>
              <a:ext uri="{FF2B5EF4-FFF2-40B4-BE49-F238E27FC236}">
                <a16:creationId xmlns:a16="http://schemas.microsoft.com/office/drawing/2014/main" id="{BC051188-117A-1A69-CF01-AB801A5953F4}"/>
              </a:ext>
            </a:extLst>
          </p:cNvPr>
          <p:cNvPicPr>
            <a:picLocks noChangeAspect="1"/>
          </p:cNvPicPr>
          <p:nvPr/>
        </p:nvPicPr>
        <p:blipFill>
          <a:blip r:embed="rId2"/>
          <a:stretch>
            <a:fillRect/>
          </a:stretch>
        </p:blipFill>
        <p:spPr>
          <a:xfrm>
            <a:off x="2027300" y="1582057"/>
            <a:ext cx="7731000" cy="5093855"/>
          </a:xfrm>
          <a:prstGeom prst="rect">
            <a:avLst/>
          </a:prstGeom>
        </p:spPr>
      </p:pic>
    </p:spTree>
    <p:extLst>
      <p:ext uri="{BB962C8B-B14F-4D97-AF65-F5344CB8AC3E}">
        <p14:creationId xmlns:p14="http://schemas.microsoft.com/office/powerpoint/2010/main" val="17516521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1115105"/>
          </a:xfrm>
        </p:spPr>
        <p:txBody>
          <a:bodyPr/>
          <a:lstStyle/>
          <a:p>
            <a:r>
              <a:rPr lang="en-US" dirty="0"/>
              <a:t>Write 4 more lines of a poem based on the first two lines provided. “Caged Bird” by Maya Angelou: A free bird leaps, on the back of the wind #Sample – 55</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370D6D52-8555-E682-7457-6494397D5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045" y="1665184"/>
            <a:ext cx="8441509" cy="5275943"/>
          </a:xfrm>
          <a:prstGeom prst="rect">
            <a:avLst/>
          </a:prstGeom>
        </p:spPr>
      </p:pic>
    </p:spTree>
    <p:extLst>
      <p:ext uri="{BB962C8B-B14F-4D97-AF65-F5344CB8AC3E}">
        <p14:creationId xmlns:p14="http://schemas.microsoft.com/office/powerpoint/2010/main" val="1376886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1115105"/>
          </a:xfrm>
        </p:spPr>
        <p:txBody>
          <a:bodyPr/>
          <a:lstStyle/>
          <a:p>
            <a:r>
              <a:rPr lang="en-US" dirty="0"/>
              <a:t>Write 4 more lines of a poem based on the first two lines provided. “Caged Bird” by Maya Angelou: A free bird leaps, on the back of the wind #Sample – 56</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6CD8C5C8-C122-01BE-3BFB-166E35EDF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636" y="1582057"/>
            <a:ext cx="8312728" cy="5195455"/>
          </a:xfrm>
          <a:prstGeom prst="rect">
            <a:avLst/>
          </a:prstGeom>
        </p:spPr>
      </p:pic>
    </p:spTree>
    <p:extLst>
      <p:ext uri="{BB962C8B-B14F-4D97-AF65-F5344CB8AC3E}">
        <p14:creationId xmlns:p14="http://schemas.microsoft.com/office/powerpoint/2010/main" val="3786172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1086077"/>
          </a:xfrm>
        </p:spPr>
        <p:txBody>
          <a:bodyPr/>
          <a:lstStyle/>
          <a:p>
            <a:r>
              <a:rPr lang="en-US" dirty="0"/>
              <a:t>Write 4 more lines of a poem based on the first two lines provided.  “Awaking in New York” by Maya Angelou: Curtains forcing their will, against the wind #Sample – 57</a:t>
            </a:r>
          </a:p>
        </p:txBody>
      </p:sp>
      <p:pic>
        <p:nvPicPr>
          <p:cNvPr id="5" name="Picture 4" descr="A screenshot of a computer&#10;&#10;Description automatically generated">
            <a:extLst>
              <a:ext uri="{FF2B5EF4-FFF2-40B4-BE49-F238E27FC236}">
                <a16:creationId xmlns:a16="http://schemas.microsoft.com/office/drawing/2014/main" id="{9480DE56-02D0-C2C4-D51A-33191DC54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2023" y="1605952"/>
            <a:ext cx="8487954" cy="5304971"/>
          </a:xfrm>
          <a:prstGeom prst="rect">
            <a:avLst/>
          </a:prstGeom>
        </p:spPr>
      </p:pic>
    </p:spTree>
    <p:extLst>
      <p:ext uri="{BB962C8B-B14F-4D97-AF65-F5344CB8AC3E}">
        <p14:creationId xmlns:p14="http://schemas.microsoft.com/office/powerpoint/2010/main" val="8298568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1086077"/>
          </a:xfrm>
        </p:spPr>
        <p:txBody>
          <a:bodyPr/>
          <a:lstStyle/>
          <a:p>
            <a:r>
              <a:rPr lang="en-US" dirty="0"/>
              <a:t>Write 4 more lines of a poem based on the first two lines provided.  “Awaking in New York” by Maya Angelou: Curtains forcing their will, against the wind #Sample – 58</a:t>
            </a:r>
          </a:p>
        </p:txBody>
      </p:sp>
      <p:pic>
        <p:nvPicPr>
          <p:cNvPr id="4" name="Picture 3" descr="A screenshot of a computer&#10;&#10;Description automatically generated">
            <a:extLst>
              <a:ext uri="{FF2B5EF4-FFF2-40B4-BE49-F238E27FC236}">
                <a16:creationId xmlns:a16="http://schemas.microsoft.com/office/drawing/2014/main" id="{B444D501-A588-4F9E-7323-D4294165E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720" y="1681018"/>
            <a:ext cx="7884160" cy="4927600"/>
          </a:xfrm>
          <a:prstGeom prst="rect">
            <a:avLst/>
          </a:prstGeom>
        </p:spPr>
      </p:pic>
    </p:spTree>
    <p:extLst>
      <p:ext uri="{BB962C8B-B14F-4D97-AF65-F5344CB8AC3E}">
        <p14:creationId xmlns:p14="http://schemas.microsoft.com/office/powerpoint/2010/main" val="3973335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955448"/>
          </a:xfrm>
        </p:spPr>
        <p:txBody>
          <a:bodyPr/>
          <a:lstStyle/>
          <a:p>
            <a:r>
              <a:rPr lang="en-US" dirty="0"/>
              <a:t>In 2-3 sentences, please explain vestibular mismatch and its effects on simulator sickness. #Sample 5</a:t>
            </a:r>
          </a:p>
        </p:txBody>
      </p:sp>
      <p:pic>
        <p:nvPicPr>
          <p:cNvPr id="5" name="Picture 4">
            <a:extLst>
              <a:ext uri="{FF2B5EF4-FFF2-40B4-BE49-F238E27FC236}">
                <a16:creationId xmlns:a16="http://schemas.microsoft.com/office/drawing/2014/main" id="{4D5036FB-9656-0787-6163-84B2F300C425}"/>
              </a:ext>
            </a:extLst>
          </p:cNvPr>
          <p:cNvPicPr>
            <a:picLocks noChangeAspect="1"/>
          </p:cNvPicPr>
          <p:nvPr/>
        </p:nvPicPr>
        <p:blipFill>
          <a:blip r:embed="rId2"/>
          <a:stretch>
            <a:fillRect/>
          </a:stretch>
        </p:blipFill>
        <p:spPr>
          <a:xfrm>
            <a:off x="1382415" y="1422400"/>
            <a:ext cx="9427170" cy="5021447"/>
          </a:xfrm>
          <a:prstGeom prst="rect">
            <a:avLst/>
          </a:prstGeom>
        </p:spPr>
      </p:pic>
    </p:spTree>
    <p:extLst>
      <p:ext uri="{BB962C8B-B14F-4D97-AF65-F5344CB8AC3E}">
        <p14:creationId xmlns:p14="http://schemas.microsoft.com/office/powerpoint/2010/main" val="956802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1086077"/>
          </a:xfrm>
        </p:spPr>
        <p:txBody>
          <a:bodyPr/>
          <a:lstStyle/>
          <a:p>
            <a:r>
              <a:rPr lang="en-US" dirty="0"/>
              <a:t>Write 4 more lines of a poem based on the first two lines provided.  “Awaking in New York” by Maya Angelou: Curtains forcing their will, against the wind #Sample – 59</a:t>
            </a:r>
          </a:p>
        </p:txBody>
      </p:sp>
      <p:pic>
        <p:nvPicPr>
          <p:cNvPr id="4" name="Picture 3" descr="A screenshot of a computer&#10;&#10;Description automatically generated">
            <a:extLst>
              <a:ext uri="{FF2B5EF4-FFF2-40B4-BE49-F238E27FC236}">
                <a16:creationId xmlns:a16="http://schemas.microsoft.com/office/drawing/2014/main" id="{F0CF2B01-7B42-6995-1250-60DAD66F1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494" y="1553029"/>
            <a:ext cx="8120611" cy="5075382"/>
          </a:xfrm>
          <a:prstGeom prst="rect">
            <a:avLst/>
          </a:prstGeom>
        </p:spPr>
      </p:pic>
    </p:spTree>
    <p:extLst>
      <p:ext uri="{BB962C8B-B14F-4D97-AF65-F5344CB8AC3E}">
        <p14:creationId xmlns:p14="http://schemas.microsoft.com/office/powerpoint/2010/main" val="199399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1086077"/>
          </a:xfrm>
        </p:spPr>
        <p:txBody>
          <a:bodyPr/>
          <a:lstStyle/>
          <a:p>
            <a:r>
              <a:rPr lang="en-US" dirty="0"/>
              <a:t>Write 4 more lines of a poem based on the first two lines provided.  “Awaking in New York” by Maya Angelou: Curtains forcing their will, against the wind #Sample – 60</a:t>
            </a:r>
          </a:p>
        </p:txBody>
      </p:sp>
      <p:pic>
        <p:nvPicPr>
          <p:cNvPr id="4" name="Picture 3" descr="A screenshot of a computer&#10;&#10;Description automatically generated">
            <a:extLst>
              <a:ext uri="{FF2B5EF4-FFF2-40B4-BE49-F238E27FC236}">
                <a16:creationId xmlns:a16="http://schemas.microsoft.com/office/drawing/2014/main" id="{E9675772-C773-7FBB-2D97-27B12589F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0473" y="1553029"/>
            <a:ext cx="8091054" cy="5056909"/>
          </a:xfrm>
          <a:prstGeom prst="rect">
            <a:avLst/>
          </a:prstGeom>
        </p:spPr>
      </p:pic>
    </p:spTree>
    <p:extLst>
      <p:ext uri="{BB962C8B-B14F-4D97-AF65-F5344CB8AC3E}">
        <p14:creationId xmlns:p14="http://schemas.microsoft.com/office/powerpoint/2010/main" val="2993653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955448"/>
          </a:xfrm>
        </p:spPr>
        <p:txBody>
          <a:bodyPr/>
          <a:lstStyle/>
          <a:p>
            <a:r>
              <a:rPr lang="en-US" dirty="0"/>
              <a:t>In 2-3 sentences, please explain vestibular mismatch and its effects on simulator sickness. #Sample 6</a:t>
            </a:r>
          </a:p>
        </p:txBody>
      </p:sp>
      <p:pic>
        <p:nvPicPr>
          <p:cNvPr id="4" name="Picture 3">
            <a:extLst>
              <a:ext uri="{FF2B5EF4-FFF2-40B4-BE49-F238E27FC236}">
                <a16:creationId xmlns:a16="http://schemas.microsoft.com/office/drawing/2014/main" id="{0B94339E-3A2B-3B13-F23F-3B9362948E15}"/>
              </a:ext>
            </a:extLst>
          </p:cNvPr>
          <p:cNvPicPr>
            <a:picLocks noChangeAspect="1"/>
          </p:cNvPicPr>
          <p:nvPr/>
        </p:nvPicPr>
        <p:blipFill>
          <a:blip r:embed="rId2"/>
          <a:stretch>
            <a:fillRect/>
          </a:stretch>
        </p:blipFill>
        <p:spPr>
          <a:xfrm>
            <a:off x="1192308" y="1422400"/>
            <a:ext cx="9807384" cy="5302467"/>
          </a:xfrm>
          <a:prstGeom prst="rect">
            <a:avLst/>
          </a:prstGeom>
        </p:spPr>
      </p:pic>
    </p:spTree>
    <p:extLst>
      <p:ext uri="{BB962C8B-B14F-4D97-AF65-F5344CB8AC3E}">
        <p14:creationId xmlns:p14="http://schemas.microsoft.com/office/powerpoint/2010/main" val="1767383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955448"/>
          </a:xfrm>
        </p:spPr>
        <p:txBody>
          <a:bodyPr/>
          <a:lstStyle/>
          <a:p>
            <a:r>
              <a:rPr lang="en-US" dirty="0"/>
              <a:t>In 2-3 sentences, please explain vestibular mismatch and its effects on simulator sickness. #Sample 7</a:t>
            </a:r>
          </a:p>
        </p:txBody>
      </p:sp>
      <p:pic>
        <p:nvPicPr>
          <p:cNvPr id="4" name="Picture 3">
            <a:extLst>
              <a:ext uri="{FF2B5EF4-FFF2-40B4-BE49-F238E27FC236}">
                <a16:creationId xmlns:a16="http://schemas.microsoft.com/office/drawing/2014/main" id="{3EF7F88A-5507-A99E-F7A8-23C5EEEC016F}"/>
              </a:ext>
            </a:extLst>
          </p:cNvPr>
          <p:cNvPicPr>
            <a:picLocks noChangeAspect="1"/>
          </p:cNvPicPr>
          <p:nvPr/>
        </p:nvPicPr>
        <p:blipFill>
          <a:blip r:embed="rId2"/>
          <a:stretch>
            <a:fillRect/>
          </a:stretch>
        </p:blipFill>
        <p:spPr>
          <a:xfrm>
            <a:off x="1103085" y="1422400"/>
            <a:ext cx="9579429" cy="5343669"/>
          </a:xfrm>
          <a:prstGeom prst="rect">
            <a:avLst/>
          </a:prstGeom>
        </p:spPr>
      </p:pic>
    </p:spTree>
    <p:extLst>
      <p:ext uri="{BB962C8B-B14F-4D97-AF65-F5344CB8AC3E}">
        <p14:creationId xmlns:p14="http://schemas.microsoft.com/office/powerpoint/2010/main" val="3721221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116A9B-C96F-B876-2B9F-A37C92E765A1}"/>
              </a:ext>
            </a:extLst>
          </p:cNvPr>
          <p:cNvSpPr>
            <a:spLocks noGrp="1"/>
          </p:cNvSpPr>
          <p:nvPr>
            <p:ph type="subTitle" idx="1"/>
          </p:nvPr>
        </p:nvSpPr>
        <p:spPr>
          <a:xfrm>
            <a:off x="1320800" y="466952"/>
            <a:ext cx="9144000" cy="955448"/>
          </a:xfrm>
        </p:spPr>
        <p:txBody>
          <a:bodyPr/>
          <a:lstStyle/>
          <a:p>
            <a:r>
              <a:rPr lang="en-US" dirty="0"/>
              <a:t>In 2-3 sentences, please explain vestibular mismatch and its effects on simulator sickness. #Sample 8</a:t>
            </a:r>
          </a:p>
        </p:txBody>
      </p:sp>
      <p:pic>
        <p:nvPicPr>
          <p:cNvPr id="4" name="Picture 3">
            <a:extLst>
              <a:ext uri="{FF2B5EF4-FFF2-40B4-BE49-F238E27FC236}">
                <a16:creationId xmlns:a16="http://schemas.microsoft.com/office/drawing/2014/main" id="{661ABBCE-A458-B502-99A0-5AE5D979FDE4}"/>
              </a:ext>
            </a:extLst>
          </p:cNvPr>
          <p:cNvPicPr>
            <a:picLocks noChangeAspect="1"/>
          </p:cNvPicPr>
          <p:nvPr/>
        </p:nvPicPr>
        <p:blipFill>
          <a:blip r:embed="rId2"/>
          <a:stretch>
            <a:fillRect/>
          </a:stretch>
        </p:blipFill>
        <p:spPr>
          <a:xfrm>
            <a:off x="1516682" y="1422400"/>
            <a:ext cx="9158636" cy="5203371"/>
          </a:xfrm>
          <a:prstGeom prst="rect">
            <a:avLst/>
          </a:prstGeom>
        </p:spPr>
      </p:pic>
    </p:spTree>
    <p:extLst>
      <p:ext uri="{BB962C8B-B14F-4D97-AF65-F5344CB8AC3E}">
        <p14:creationId xmlns:p14="http://schemas.microsoft.com/office/powerpoint/2010/main" val="15942365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TotalTime>
  <Words>1615</Words>
  <Application>Microsoft Office PowerPoint</Application>
  <PresentationFormat>Widescreen</PresentationFormat>
  <Paragraphs>64</Paragraphs>
  <Slides>61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Calibri Light</vt:lpstr>
      <vt:lpstr>Office Theme</vt:lpstr>
      <vt:lpstr>WinstonAI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Tia Larsen-Calcano</dc:creator>
  <cp:lastModifiedBy>Tia Larsen-Calcano</cp:lastModifiedBy>
  <cp:revision>5</cp:revision>
  <dcterms:created xsi:type="dcterms:W3CDTF">2023-10-20T12:40:15Z</dcterms:created>
  <dcterms:modified xsi:type="dcterms:W3CDTF">2023-10-28T20:06:35Z</dcterms:modified>
</cp:coreProperties>
</file>